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1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68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82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336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71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125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512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771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14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5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5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67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6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9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0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4650A25-CB6B-4C20-ACD4-5F63C22CD3C1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0338FAF-75FC-42E3-A513-9CA79C32D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0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READING MEETING </a:t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>for parents of children in Reception and Year 1.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Contents:</a:t>
            </a:r>
            <a:endParaRPr lang="en-GB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Tips for listening to your child read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Useful habits to promote good, fluent reading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Decoding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Reading for understanding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Home/school reading records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 smtClean="0"/>
              <a:t>Importance of talk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99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212936" cy="1023944"/>
          </a:xfrm>
        </p:spPr>
        <p:txBody>
          <a:bodyPr/>
          <a:lstStyle/>
          <a:p>
            <a:r>
              <a:rPr lang="en-GB" b="1" u="sng" dirty="0">
                <a:solidFill>
                  <a:schemeClr val="tx1"/>
                </a:solidFill>
              </a:rPr>
              <a:t>Tips for listening to your child read</a:t>
            </a:r>
            <a:br>
              <a:rPr lang="en-GB" b="1" u="sng" dirty="0">
                <a:solidFill>
                  <a:schemeClr val="tx1"/>
                </a:solidFill>
              </a:rPr>
            </a:b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972590" cy="3416300"/>
          </a:xfrm>
        </p:spPr>
        <p:txBody>
          <a:bodyPr>
            <a:normAutofit fontScale="92500" lnSpcReduction="20000"/>
          </a:bodyPr>
          <a:lstStyle/>
          <a:p>
            <a:r>
              <a:rPr lang="en-GB" sz="3200" b="1" dirty="0" smtClean="0"/>
              <a:t>Read daily</a:t>
            </a:r>
          </a:p>
          <a:p>
            <a:r>
              <a:rPr lang="en-GB" sz="3200" b="1" dirty="0" smtClean="0"/>
              <a:t>Read for a short period of time</a:t>
            </a:r>
          </a:p>
          <a:p>
            <a:r>
              <a:rPr lang="en-GB" sz="3200" b="1" dirty="0"/>
              <a:t>Take in turns</a:t>
            </a:r>
          </a:p>
          <a:p>
            <a:r>
              <a:rPr lang="en-GB" sz="3200" b="1" dirty="0" smtClean="0"/>
              <a:t>Sound out individual words as necessary but then read the whole sentence</a:t>
            </a:r>
          </a:p>
          <a:p>
            <a:r>
              <a:rPr lang="en-GB" sz="3200" b="1" dirty="0" smtClean="0"/>
              <a:t>Read a tricky word for them</a:t>
            </a:r>
          </a:p>
          <a:p>
            <a:r>
              <a:rPr lang="en-GB" sz="3200" b="1" dirty="0" smtClean="0"/>
              <a:t>Repeated reading to develop fluency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26265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10436825" cy="706964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Useful habits to promote good, fluent reading</a:t>
            </a:r>
            <a:br>
              <a:rPr lang="en-GB" b="1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34965" cy="341630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Introduce the book before reading, prepare for reading including key vocabulary.</a:t>
            </a:r>
          </a:p>
          <a:p>
            <a:r>
              <a:rPr lang="en-GB" sz="3600" b="1" dirty="0" smtClean="0"/>
              <a:t>Encourage your child to follow the text with their finger. Model this when you are reading to them.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97701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 smtClean="0">
                <a:solidFill>
                  <a:schemeClr val="tx1"/>
                </a:solidFill>
              </a:rPr>
              <a:t>Decoding</a:t>
            </a:r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Phonics knowledge</a:t>
            </a:r>
          </a:p>
          <a:p>
            <a:r>
              <a:rPr lang="en-GB" sz="5400" b="1" dirty="0" smtClean="0"/>
              <a:t>Other strategies</a:t>
            </a:r>
            <a:endParaRPr lang="en-GB" sz="5400" b="1" dirty="0"/>
          </a:p>
          <a:p>
            <a:r>
              <a:rPr lang="en-GB" sz="5400" b="1" dirty="0" smtClean="0"/>
              <a:t>Sight words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273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chemeClr val="tx1"/>
                </a:solidFill>
              </a:rPr>
              <a:t>Reading for understanding</a:t>
            </a:r>
            <a:br>
              <a:rPr lang="en-GB" sz="4000" b="1" dirty="0">
                <a:solidFill>
                  <a:schemeClr val="tx1"/>
                </a:solidFill>
              </a:rPr>
            </a:b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86" y="2180492"/>
            <a:ext cx="10986867" cy="383930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6Ws – who, what, where, when, why……..wait.</a:t>
            </a:r>
          </a:p>
          <a:p>
            <a:endParaRPr lang="en-GB" sz="2800" b="1" dirty="0"/>
          </a:p>
          <a:p>
            <a:r>
              <a:rPr lang="en-GB" sz="2800" b="1" dirty="0" smtClean="0"/>
              <a:t>W      -   6Ws</a:t>
            </a:r>
          </a:p>
          <a:p>
            <a:r>
              <a:rPr lang="en-GB" sz="2800" b="1" dirty="0" smtClean="0"/>
              <a:t>R        -  Remember what has happened, discuss</a:t>
            </a:r>
          </a:p>
          <a:p>
            <a:r>
              <a:rPr lang="en-GB" sz="2800" b="1" dirty="0" smtClean="0"/>
              <a:t>I         -  Ideas and thoughts about the story</a:t>
            </a:r>
          </a:p>
          <a:p>
            <a:r>
              <a:rPr lang="en-GB" sz="2800" b="1" dirty="0" smtClean="0"/>
              <a:t>M       - Me. Make it about the child, relate to real life.</a:t>
            </a:r>
          </a:p>
          <a:p>
            <a:r>
              <a:rPr lang="en-GB" sz="2800" b="1" dirty="0" smtClean="0"/>
              <a:t>E        -  Ending – Predict the ending, recreate the                       ending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14618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dirty="0" smtClean="0">
                <a:solidFill>
                  <a:schemeClr val="tx1"/>
                </a:solidFill>
              </a:rPr>
              <a:t>Reading records</a:t>
            </a:r>
            <a:endParaRPr lang="en-GB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310214" cy="3416300"/>
          </a:xfrm>
        </p:spPr>
        <p:txBody>
          <a:bodyPr/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Please write in them daily.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If appropriate, encourage your child to write in them ( adult to sign)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Comments could include – enjoyment of the book, are they managing to read the book independently, which words are they finding difficult, how many pages they have read.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Include other books they have read from home.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1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800" b="1" dirty="0" smtClean="0"/>
              <a:t>Talk is important!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b="1" dirty="0" smtClean="0"/>
              <a:t>Lots of opportunity for talk – games, debating, talk about TV programmes, share family news, encourage them to have opinions!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73532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solidFill>
                  <a:schemeClr val="tx1"/>
                </a:solidFill>
              </a:rPr>
              <a:t>Finally…</a:t>
            </a:r>
            <a:endParaRPr lang="en-GB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53943" cy="34163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Make reading enjoyable.</a:t>
            </a:r>
          </a:p>
          <a:p>
            <a:r>
              <a:rPr lang="en-GB" sz="3600" b="1" dirty="0" smtClean="0"/>
              <a:t>Read daily – little and often.</a:t>
            </a:r>
          </a:p>
          <a:p>
            <a:r>
              <a:rPr lang="en-GB" sz="3600" b="1" dirty="0" smtClean="0"/>
              <a:t>Phonics is key but there are other strategies that will help as well!</a:t>
            </a:r>
          </a:p>
          <a:p>
            <a:r>
              <a:rPr lang="en-GB" sz="3600" b="1" dirty="0" smtClean="0"/>
              <a:t>Encourage fluency by rereading.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58449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</TotalTime>
  <Words>306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Ion Boardroom</vt:lpstr>
      <vt:lpstr>READING MEETING  for parents of children in Reception and Year 1.</vt:lpstr>
      <vt:lpstr>Contents:</vt:lpstr>
      <vt:lpstr>Tips for listening to your child read </vt:lpstr>
      <vt:lpstr>Useful habits to promote good, fluent reading </vt:lpstr>
      <vt:lpstr>Decoding</vt:lpstr>
      <vt:lpstr>Reading for understanding </vt:lpstr>
      <vt:lpstr>Reading records</vt:lpstr>
      <vt:lpstr>Talk is important!</vt:lpstr>
      <vt:lpstr>Finally…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MEETING  for parents of children in Reception and Year 1.</dc:title>
  <dc:creator>Michelle Boylan</dc:creator>
  <cp:lastModifiedBy>User1</cp:lastModifiedBy>
  <cp:revision>11</cp:revision>
  <dcterms:created xsi:type="dcterms:W3CDTF">2020-01-08T10:37:21Z</dcterms:created>
  <dcterms:modified xsi:type="dcterms:W3CDTF">2020-01-13T09:39:59Z</dcterms:modified>
</cp:coreProperties>
</file>