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9"/>
  </p:notesMasterIdLst>
  <p:sldIdLst>
    <p:sldId id="286" r:id="rId2"/>
    <p:sldId id="257" r:id="rId3"/>
    <p:sldId id="275" r:id="rId4"/>
    <p:sldId id="276" r:id="rId5"/>
    <p:sldId id="258" r:id="rId6"/>
    <p:sldId id="277" r:id="rId7"/>
    <p:sldId id="278" r:id="rId8"/>
    <p:sldId id="279" r:id="rId9"/>
    <p:sldId id="280" r:id="rId10"/>
    <p:sldId id="260" r:id="rId11"/>
    <p:sldId id="261" r:id="rId12"/>
    <p:sldId id="262" r:id="rId13"/>
    <p:sldId id="263" r:id="rId14"/>
    <p:sldId id="264" r:id="rId15"/>
    <p:sldId id="289" r:id="rId16"/>
    <p:sldId id="265" r:id="rId17"/>
    <p:sldId id="266" r:id="rId18"/>
    <p:sldId id="267" r:id="rId19"/>
    <p:sldId id="268" r:id="rId20"/>
    <p:sldId id="269" r:id="rId21"/>
    <p:sldId id="270" r:id="rId22"/>
    <p:sldId id="271" r:id="rId23"/>
    <p:sldId id="274" r:id="rId24"/>
    <p:sldId id="290" r:id="rId25"/>
    <p:sldId id="281" r:id="rId26"/>
    <p:sldId id="282" r:id="rId27"/>
    <p:sldId id="283" r:id="rId2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CC"/>
    <a:srgbClr val="EBE1FF"/>
    <a:srgbClr val="99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047" autoAdjust="0"/>
    <p:restoredTop sz="94364" autoAdjust="0"/>
  </p:normalViewPr>
  <p:slideViewPr>
    <p:cSldViewPr>
      <p:cViewPr varScale="1">
        <p:scale>
          <a:sx n="69" d="100"/>
          <a:sy n="69" d="100"/>
        </p:scale>
        <p:origin x="774" y="7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9979A1C8-6C6E-4156-8F8E-1314D93982E0}" type="datetimeFigureOut">
              <a:rPr lang="en-GB" smtClean="0"/>
              <a:t>28/02/2024</a:t>
            </a:fld>
            <a:endParaRPr lang="en-GB"/>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0DF10A5-6A8B-4D14-91C6-F97D788EBCA4}" type="slidenum">
              <a:rPr lang="en-GB" smtClean="0"/>
              <a:t>‹#›</a:t>
            </a:fld>
            <a:endParaRPr lang="en-GB"/>
          </a:p>
        </p:txBody>
      </p:sp>
    </p:spTree>
    <p:extLst>
      <p:ext uri="{BB962C8B-B14F-4D97-AF65-F5344CB8AC3E}">
        <p14:creationId xmlns:p14="http://schemas.microsoft.com/office/powerpoint/2010/main" val="290893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DF10A5-6A8B-4D14-91C6-F97D788EBCA4}" type="slidenum">
              <a:rPr lang="en-GB" smtClean="0"/>
              <a:t>12</a:t>
            </a:fld>
            <a:endParaRPr lang="en-GB"/>
          </a:p>
        </p:txBody>
      </p:sp>
    </p:spTree>
    <p:extLst>
      <p:ext uri="{BB962C8B-B14F-4D97-AF65-F5344CB8AC3E}">
        <p14:creationId xmlns:p14="http://schemas.microsoft.com/office/powerpoint/2010/main" val="289096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DF10A5-6A8B-4D14-91C6-F97D788EBCA4}" type="slidenum">
              <a:rPr lang="en-GB" smtClean="0"/>
              <a:t>25</a:t>
            </a:fld>
            <a:endParaRPr lang="en-GB"/>
          </a:p>
        </p:txBody>
      </p:sp>
    </p:spTree>
    <p:extLst>
      <p:ext uri="{BB962C8B-B14F-4D97-AF65-F5344CB8AC3E}">
        <p14:creationId xmlns:p14="http://schemas.microsoft.com/office/powerpoint/2010/main" val="277265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DF10A5-6A8B-4D14-91C6-F97D788EBCA4}" type="slidenum">
              <a:rPr lang="en-GB" smtClean="0"/>
              <a:t>26</a:t>
            </a:fld>
            <a:endParaRPr lang="en-GB"/>
          </a:p>
        </p:txBody>
      </p:sp>
    </p:spTree>
    <p:extLst>
      <p:ext uri="{BB962C8B-B14F-4D97-AF65-F5344CB8AC3E}">
        <p14:creationId xmlns:p14="http://schemas.microsoft.com/office/powerpoint/2010/main" val="277265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669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91402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5983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543672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760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036888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21385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62018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47103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55044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5262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41592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95729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6331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16228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26600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2/28/2024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366699208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9.xml"/><Relationship Id="rId18" Type="http://schemas.openxmlformats.org/officeDocument/2006/relationships/slide" Target="slide24.xml"/><Relationship Id="rId3" Type="http://schemas.openxmlformats.org/officeDocument/2006/relationships/slide" Target="slide3.xml"/><Relationship Id="rId21" Type="http://schemas.openxmlformats.org/officeDocument/2006/relationships/image" Target="../media/image1.png"/><Relationship Id="rId7" Type="http://schemas.openxmlformats.org/officeDocument/2006/relationships/slide" Target="slide10.xml"/><Relationship Id="rId12" Type="http://schemas.openxmlformats.org/officeDocument/2006/relationships/slide" Target="slide17.xml"/><Relationship Id="rId17" Type="http://schemas.openxmlformats.org/officeDocument/2006/relationships/slide" Target="slide23.xml"/><Relationship Id="rId2" Type="http://schemas.openxmlformats.org/officeDocument/2006/relationships/slide" Target="slide2.xml"/><Relationship Id="rId16" Type="http://schemas.openxmlformats.org/officeDocument/2006/relationships/slide" Target="slide22.xml"/><Relationship Id="rId20" Type="http://schemas.openxmlformats.org/officeDocument/2006/relationships/slide" Target="slide27.xml"/><Relationship Id="rId1" Type="http://schemas.openxmlformats.org/officeDocument/2006/relationships/slideLayout" Target="../slideLayouts/slideLayout4.xml"/><Relationship Id="rId6" Type="http://schemas.openxmlformats.org/officeDocument/2006/relationships/hyperlink" Target="https://panshanger.herts.sch.uk/download/accessibility-plan/?tmstv=1709119490" TargetMode="External"/><Relationship Id="rId11" Type="http://schemas.openxmlformats.org/officeDocument/2006/relationships/slide" Target="slide16.xml"/><Relationship Id="rId5" Type="http://schemas.openxmlformats.org/officeDocument/2006/relationships/hyperlink" Target="https://panshanger.herts.sch.uk/download/send-policy/?tmstv=1709121898" TargetMode="External"/><Relationship Id="rId15" Type="http://schemas.openxmlformats.org/officeDocument/2006/relationships/slide" Target="slide21.xml"/><Relationship Id="rId10" Type="http://schemas.openxmlformats.org/officeDocument/2006/relationships/slide" Target="slide15.xml"/><Relationship Id="rId19"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0.xml"/></Relationships>
</file>

<file path=ppt/slides/_rels/slide10.xml.rels><?xml version="1.0" encoding="UTF-8" standalone="yes"?>
<Relationships xmlns="http://schemas.openxmlformats.org/package/2006/relationships"><Relationship Id="rId3" Type="http://schemas.openxmlformats.org/officeDocument/2006/relationships/hyperlink" Target="mailto:frymer@stanborough.herts.sch.uk" TargetMode="External"/><Relationship Id="rId7" Type="http://schemas.openxmlformats.org/officeDocument/2006/relationships/slide" Target="slide11.xml"/><Relationship Id="rId2" Type="http://schemas.openxmlformats.org/officeDocument/2006/relationships/hyperlink" Target="mailto:amanda.reed@Panshanger.herts.co.uk" TargetMode="Externa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hyperlink" Target="http://www.wgc-hatfieldschoolspartnership.com/" TargetMode="External"/><Relationship Id="rId4" Type="http://schemas.openxmlformats.org/officeDocument/2006/relationships/hyperlink" Target="https://wgc-hatfield-schoolspartnership.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panshanger.herts.sch.uk/download/accessibility-plan/?tmstv=1709123277" TargetMode="External"/><Relationship Id="rId1" Type="http://schemas.openxmlformats.org/officeDocument/2006/relationships/slideLayout" Target="../slideLayouts/slideLayout2.xml"/><Relationship Id="rId6" Type="http://schemas.openxmlformats.org/officeDocument/2006/relationships/hyperlink" Target="https://panshanger.herts.sch.uk/download/equality-scheme/?tmstv=1709124138" TargetMode="External"/><Relationship Id="rId5" Type="http://schemas.openxmlformats.org/officeDocument/2006/relationships/hyperlink" Target="https://panshanger.herts.sch.uk/download/equalities-statement/?tmstv=1709133615" TargetMode="External"/><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slide" Target="slide1.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2.gif"/><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gif"/><Relationship Id="rId1" Type="http://schemas.openxmlformats.org/officeDocument/2006/relationships/slideLayout" Target="../slideLayouts/slideLayout6.xml"/><Relationship Id="rId5" Type="http://schemas.openxmlformats.org/officeDocument/2006/relationships/image" Target="../media/image17.gif"/><Relationship Id="rId4" Type="http://schemas.openxmlformats.org/officeDocument/2006/relationships/hyperlink" Target="https://www.hertfordshire.gov.uk/microsites/local-offer/the-hertfordshire-local-offer.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slide" Target="slide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slide" Target="slide1.xml"/><Relationship Id="rId3" Type="http://schemas.microsoft.com/office/2007/relationships/hdphoto" Target="../media/hdphoto1.wdp"/><Relationship Id="rId7" Type="http://schemas.openxmlformats.org/officeDocument/2006/relationships/image" Target="../media/image2.gif"/><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23.xml"/><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4.xml"/><Relationship Id="rId4" Type="http://schemas.openxmlformats.org/officeDocument/2006/relationships/slide" Target="slide10.xml"/><Relationship Id="rId9"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slide" Target="slide23.xml"/><Relationship Id="rId7" Type="http://schemas.openxmlformats.org/officeDocument/2006/relationships/slide" Target="slide14.xml"/><Relationship Id="rId12"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6.xml"/><Relationship Id="rId5" Type="http://schemas.openxmlformats.org/officeDocument/2006/relationships/slide" Target="slide21.xml"/><Relationship Id="rId10" Type="http://schemas.openxmlformats.org/officeDocument/2006/relationships/slide" Target="slide6.xml"/><Relationship Id="rId4" Type="http://schemas.openxmlformats.org/officeDocument/2006/relationships/slide" Target="slide22.xml"/><Relationship Id="rId9" Type="http://schemas.openxmlformats.org/officeDocument/2006/relationships/slide" Target="slide20.xml"/></Relationships>
</file>

<file path=ppt/slides/_rels/slide27.xml.rels><?xml version="1.0" encoding="UTF-8" standalone="yes"?>
<Relationships xmlns="http://schemas.openxmlformats.org/package/2006/relationships"><Relationship Id="rId3" Type="http://schemas.openxmlformats.org/officeDocument/2006/relationships/hyperlink" Target="mailto:Head@panshanger.Herts.sch.uk" TargetMode="External"/><Relationship Id="rId2" Type="http://schemas.openxmlformats.org/officeDocument/2006/relationships/hyperlink" Target="mailto:amanda.reed@panahsnger.Herts.sch.uk"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panshanger.herts.sch.uk/download/complaints-policy-2/?tmstv=1709123277"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gif"/><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panshanger.herts.sch.uk/download/accessibility-plan/?tmstv=1709121898" TargetMode="External"/><Relationship Id="rId4" Type="http://schemas.openxmlformats.org/officeDocument/2006/relationships/hyperlink" Target="https://panshanger.herts.sch.uk/download/send-policy/?tmstv=170912189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panshanger.herts.sch.uk/download/accessibility-plan/?tmstv=1709119490"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412" y="69057"/>
            <a:ext cx="7467600" cy="792162"/>
          </a:xfrm>
        </p:spPr>
        <p:txBody>
          <a:bodyPr>
            <a:normAutofit fontScale="90000"/>
          </a:bodyPr>
          <a:lstStyle/>
          <a:p>
            <a:r>
              <a:rPr lang="en-GB" b="1" u="sng" dirty="0" smtClean="0">
                <a:solidFill>
                  <a:srgbClr val="00B050"/>
                </a:solidFill>
              </a:rPr>
              <a:t>Panshanger Primary School</a:t>
            </a:r>
            <a:br>
              <a:rPr lang="en-GB" b="1" u="sng" dirty="0" smtClean="0">
                <a:solidFill>
                  <a:srgbClr val="00B050"/>
                </a:solidFill>
              </a:rPr>
            </a:br>
            <a:r>
              <a:rPr lang="en-GB" b="1" u="sng" dirty="0" smtClean="0">
                <a:solidFill>
                  <a:srgbClr val="00B050"/>
                </a:solidFill>
              </a:rPr>
              <a:t>SEND Information Report</a:t>
            </a:r>
            <a:br>
              <a:rPr lang="en-GB" b="1" u="sng" dirty="0" smtClean="0">
                <a:solidFill>
                  <a:srgbClr val="00B050"/>
                </a:solidFill>
              </a:rPr>
            </a:br>
            <a:r>
              <a:rPr lang="en-GB" sz="1800" b="1" u="sng" dirty="0" smtClean="0">
                <a:solidFill>
                  <a:srgbClr val="FF0000"/>
                </a:solidFill>
              </a:rPr>
              <a:t>Click on the links below</a:t>
            </a:r>
            <a:endParaRPr lang="en-GB" sz="1800" b="1" u="sng" dirty="0">
              <a:solidFill>
                <a:srgbClr val="FF0000"/>
              </a:solidFill>
            </a:endParaRPr>
          </a:p>
        </p:txBody>
      </p:sp>
      <p:sp>
        <p:nvSpPr>
          <p:cNvPr id="3" name="Content Placeholder 2"/>
          <p:cNvSpPr>
            <a:spLocks noGrp="1"/>
          </p:cNvSpPr>
          <p:nvPr>
            <p:ph sz="half" idx="1"/>
          </p:nvPr>
        </p:nvSpPr>
        <p:spPr>
          <a:xfrm>
            <a:off x="457200" y="1600200"/>
            <a:ext cx="3657600" cy="4572000"/>
          </a:xfrm>
        </p:spPr>
        <p:txBody>
          <a:bodyPr>
            <a:noAutofit/>
          </a:bodyPr>
          <a:lstStyle/>
          <a:p>
            <a:pPr marL="457200" indent="-457200">
              <a:buFont typeface="+mj-lt"/>
              <a:buAutoNum type="arabicPeriod"/>
            </a:pPr>
            <a:r>
              <a:rPr lang="en-GB" sz="2000" dirty="0" smtClean="0">
                <a:solidFill>
                  <a:srgbClr val="00B0F0"/>
                </a:solidFill>
                <a:hlinkClick r:id="rId2" action="ppaction://hlinksldjump"/>
              </a:rPr>
              <a:t>Types of SEND provision</a:t>
            </a:r>
            <a:endParaRPr lang="en-GB" sz="2000" dirty="0" smtClean="0">
              <a:solidFill>
                <a:srgbClr val="00B0F0"/>
              </a:solidFill>
            </a:endParaRPr>
          </a:p>
          <a:p>
            <a:pPr marL="457200" indent="-457200">
              <a:buFont typeface="+mj-lt"/>
              <a:buAutoNum type="arabicPeriod"/>
            </a:pPr>
            <a:r>
              <a:rPr lang="en-GB" sz="2000" dirty="0" smtClean="0">
                <a:solidFill>
                  <a:srgbClr val="00B0F0"/>
                </a:solidFill>
                <a:hlinkClick r:id="rId3" action="ppaction://hlinksldjump"/>
              </a:rPr>
              <a:t>Our SEND</a:t>
            </a:r>
            <a:r>
              <a:rPr lang="en-GB" sz="2000" dirty="0" smtClean="0">
                <a:solidFill>
                  <a:srgbClr val="00B0F0"/>
                </a:solidFill>
                <a:hlinkClick r:id="rId4" action="ppaction://hlinksldjump"/>
              </a:rPr>
              <a:t>:</a:t>
            </a:r>
            <a:endParaRPr lang="en-GB" sz="2000" dirty="0" smtClean="0">
              <a:solidFill>
                <a:srgbClr val="00B0F0"/>
              </a:solidFill>
            </a:endParaRPr>
          </a:p>
          <a:p>
            <a:pPr lvl="1"/>
            <a:r>
              <a:rPr lang="en-GB" sz="2000" dirty="0" smtClean="0">
                <a:solidFill>
                  <a:srgbClr val="00B0F0"/>
                </a:solidFill>
                <a:hlinkClick r:id="rId5"/>
              </a:rPr>
              <a:t>SEND Policy</a:t>
            </a:r>
            <a:endParaRPr lang="en-GB" sz="2000" dirty="0" smtClean="0">
              <a:solidFill>
                <a:srgbClr val="00B0F0"/>
              </a:solidFill>
            </a:endParaRPr>
          </a:p>
          <a:p>
            <a:pPr lvl="1"/>
            <a:r>
              <a:rPr lang="en-GB" sz="2000" dirty="0" smtClean="0">
                <a:solidFill>
                  <a:srgbClr val="00B0F0"/>
                </a:solidFill>
                <a:hlinkClick r:id="rId6"/>
              </a:rPr>
              <a:t>Accessibility plan</a:t>
            </a:r>
            <a:endParaRPr lang="en-GB" sz="2000" dirty="0" smtClean="0">
              <a:solidFill>
                <a:srgbClr val="00B0F0"/>
              </a:solidFill>
            </a:endParaRPr>
          </a:p>
          <a:p>
            <a:pPr marL="457200" indent="-457200">
              <a:buFont typeface="+mj-lt"/>
              <a:buAutoNum type="arabicPeriod"/>
            </a:pPr>
            <a:r>
              <a:rPr lang="en-GB" sz="2000" dirty="0" smtClean="0">
                <a:solidFill>
                  <a:srgbClr val="00B0F0"/>
                </a:solidFill>
                <a:hlinkClick r:id="rId7" action="ppaction://hlinksldjump"/>
              </a:rPr>
              <a:t>Contacting the </a:t>
            </a:r>
            <a:r>
              <a:rPr lang="en-GB" sz="2000" dirty="0" err="1" smtClean="0">
                <a:solidFill>
                  <a:srgbClr val="00B0F0"/>
                </a:solidFill>
                <a:hlinkClick r:id="rId7" action="ppaction://hlinksldjump"/>
              </a:rPr>
              <a:t>SENDCo</a:t>
            </a:r>
            <a:endParaRPr lang="en-GB" sz="2000" dirty="0" smtClean="0">
              <a:solidFill>
                <a:srgbClr val="00B0F0"/>
              </a:solidFill>
            </a:endParaRPr>
          </a:p>
          <a:p>
            <a:pPr marL="457200" indent="-457200">
              <a:buFont typeface="+mj-lt"/>
              <a:buAutoNum type="arabicPeriod"/>
            </a:pPr>
            <a:r>
              <a:rPr lang="en-GB" sz="2000" dirty="0" smtClean="0">
                <a:solidFill>
                  <a:srgbClr val="00B0F0"/>
                </a:solidFill>
                <a:hlinkClick r:id="rId8" action="ppaction://hlinksldjump"/>
              </a:rPr>
              <a:t>Teaching Pupils with SEND</a:t>
            </a:r>
            <a:endParaRPr lang="en-GB" sz="2000" dirty="0" smtClean="0">
              <a:solidFill>
                <a:srgbClr val="00B0F0"/>
              </a:solidFill>
            </a:endParaRPr>
          </a:p>
          <a:p>
            <a:pPr marL="457200" indent="-457200">
              <a:buFont typeface="+mj-lt"/>
              <a:buAutoNum type="arabicPeriod"/>
            </a:pPr>
            <a:r>
              <a:rPr lang="en-GB" sz="2000" dirty="0" smtClean="0">
                <a:solidFill>
                  <a:srgbClr val="00B0F0"/>
                </a:solidFill>
                <a:hlinkClick r:id="rId9" action="ppaction://hlinksldjump"/>
              </a:rPr>
              <a:t>Accessing the Curriculum</a:t>
            </a:r>
            <a:endParaRPr lang="en-GB" sz="2000" dirty="0" smtClean="0">
              <a:solidFill>
                <a:srgbClr val="00B0F0"/>
              </a:solidFill>
            </a:endParaRPr>
          </a:p>
          <a:p>
            <a:pPr marL="457200" indent="-457200">
              <a:buFont typeface="+mj-lt"/>
              <a:buAutoNum type="arabicPeriod"/>
            </a:pPr>
            <a:r>
              <a:rPr lang="en-GB" sz="2000" dirty="0" smtClean="0">
                <a:solidFill>
                  <a:srgbClr val="00B0F0"/>
                </a:solidFill>
                <a:hlinkClick r:id="rId10" action="ppaction://hlinksldjump"/>
              </a:rPr>
              <a:t>Physical access</a:t>
            </a:r>
            <a:endParaRPr lang="en-GB" sz="2000" dirty="0" smtClean="0">
              <a:solidFill>
                <a:srgbClr val="00B0F0"/>
              </a:solidFill>
            </a:endParaRPr>
          </a:p>
          <a:p>
            <a:pPr marL="457200" indent="-457200">
              <a:buFont typeface="+mj-lt"/>
              <a:buAutoNum type="arabicPeriod"/>
            </a:pPr>
            <a:r>
              <a:rPr lang="en-GB" sz="2000" dirty="0" smtClean="0">
                <a:solidFill>
                  <a:srgbClr val="00B0F0"/>
                </a:solidFill>
                <a:hlinkClick r:id="rId11" action="ppaction://hlinksldjump"/>
              </a:rPr>
              <a:t>Accessing and reviewing Pupil Progress</a:t>
            </a:r>
            <a:endParaRPr lang="en-GB" sz="2000" dirty="0" smtClean="0">
              <a:solidFill>
                <a:srgbClr val="00B0F0"/>
              </a:solidFill>
            </a:endParaRPr>
          </a:p>
          <a:p>
            <a:pPr marL="457200" indent="-457200">
              <a:buFont typeface="+mj-lt"/>
              <a:buAutoNum type="arabicPeriod"/>
            </a:pPr>
            <a:r>
              <a:rPr lang="en-GB" sz="2000" dirty="0" smtClean="0">
                <a:solidFill>
                  <a:srgbClr val="00B0F0"/>
                </a:solidFill>
                <a:hlinkClick r:id="rId12" action="ppaction://hlinksldjump"/>
              </a:rPr>
              <a:t>Consulting with parents and young people</a:t>
            </a:r>
            <a:endParaRPr lang="en-GB" sz="2000" dirty="0" smtClean="0">
              <a:solidFill>
                <a:srgbClr val="00B0F0"/>
              </a:solidFill>
            </a:endParaRPr>
          </a:p>
        </p:txBody>
      </p:sp>
      <p:sp>
        <p:nvSpPr>
          <p:cNvPr id="4" name="Content Placeholder 3"/>
          <p:cNvSpPr>
            <a:spLocks noGrp="1"/>
          </p:cNvSpPr>
          <p:nvPr>
            <p:ph sz="half" idx="2"/>
          </p:nvPr>
        </p:nvSpPr>
        <p:spPr>
          <a:xfrm>
            <a:off x="4343400" y="1558637"/>
            <a:ext cx="3657600" cy="4572000"/>
          </a:xfrm>
        </p:spPr>
        <p:txBody>
          <a:bodyPr>
            <a:normAutofit fontScale="92500" lnSpcReduction="10000"/>
          </a:bodyPr>
          <a:lstStyle/>
          <a:p>
            <a:pPr marL="457200" indent="-457200">
              <a:buFont typeface="+mj-lt"/>
              <a:buAutoNum type="arabicPeriod" startAt="9"/>
            </a:pPr>
            <a:r>
              <a:rPr lang="en-GB" sz="2000" dirty="0">
                <a:solidFill>
                  <a:schemeClr val="bg2">
                    <a:lumMod val="25000"/>
                  </a:schemeClr>
                </a:solidFill>
                <a:hlinkClick r:id="rId13" action="ppaction://hlinksldjump"/>
              </a:rPr>
              <a:t>Access to Local Authority SEND </a:t>
            </a:r>
            <a:r>
              <a:rPr lang="en-GB" sz="2000" dirty="0" smtClean="0">
                <a:solidFill>
                  <a:schemeClr val="bg2">
                    <a:lumMod val="25000"/>
                  </a:schemeClr>
                </a:solidFill>
                <a:hlinkClick r:id="rId13" action="ppaction://hlinksldjump"/>
              </a:rPr>
              <a:t>Offer</a:t>
            </a:r>
          </a:p>
          <a:p>
            <a:pPr marL="457200" indent="-457200">
              <a:buFont typeface="+mj-lt"/>
              <a:buAutoNum type="arabicPeriod" startAt="9"/>
            </a:pPr>
            <a:r>
              <a:rPr lang="en-GB" sz="2000" dirty="0" smtClean="0">
                <a:solidFill>
                  <a:schemeClr val="bg2">
                    <a:lumMod val="25000"/>
                  </a:schemeClr>
                </a:solidFill>
                <a:hlinkClick r:id="rId13" action="ppaction://hlinksldjump"/>
              </a:rPr>
              <a:t>Pastoral Support</a:t>
            </a:r>
            <a:endParaRPr lang="en-GB" sz="2000" dirty="0" smtClean="0">
              <a:solidFill>
                <a:schemeClr val="bg2">
                  <a:lumMod val="25000"/>
                </a:schemeClr>
              </a:solidFill>
            </a:endParaRPr>
          </a:p>
          <a:p>
            <a:pPr marL="457200" indent="-457200">
              <a:buFont typeface="+mj-lt"/>
              <a:buAutoNum type="arabicPeriod" startAt="9"/>
            </a:pPr>
            <a:r>
              <a:rPr lang="en-GB" sz="2000" dirty="0" smtClean="0">
                <a:solidFill>
                  <a:schemeClr val="bg2">
                    <a:lumMod val="25000"/>
                  </a:schemeClr>
                </a:solidFill>
                <a:hlinkClick r:id="rId14" action="ppaction://hlinksldjump"/>
              </a:rPr>
              <a:t>Preparing for the next stage</a:t>
            </a:r>
            <a:endParaRPr lang="en-GB" sz="2000" dirty="0" smtClean="0">
              <a:solidFill>
                <a:schemeClr val="bg2">
                  <a:lumMod val="25000"/>
                </a:schemeClr>
              </a:solidFill>
            </a:endParaRPr>
          </a:p>
          <a:p>
            <a:pPr marL="457200" indent="-457200">
              <a:buFont typeface="+mj-lt"/>
              <a:buAutoNum type="arabicPeriod" startAt="9"/>
            </a:pPr>
            <a:r>
              <a:rPr lang="en-GB" sz="2000" dirty="0" smtClean="0">
                <a:solidFill>
                  <a:schemeClr val="bg2">
                    <a:lumMod val="25000"/>
                  </a:schemeClr>
                </a:solidFill>
                <a:hlinkClick r:id="rId15" action="ppaction://hlinksldjump"/>
              </a:rPr>
              <a:t>Evaluating provision</a:t>
            </a:r>
            <a:endParaRPr lang="en-GB" sz="2000" dirty="0" smtClean="0">
              <a:solidFill>
                <a:schemeClr val="bg2">
                  <a:lumMod val="25000"/>
                </a:schemeClr>
              </a:solidFill>
            </a:endParaRPr>
          </a:p>
          <a:p>
            <a:pPr marL="457200" indent="-457200">
              <a:buFont typeface="+mj-lt"/>
              <a:buAutoNum type="arabicPeriod" startAt="9"/>
            </a:pPr>
            <a:r>
              <a:rPr lang="en-GB" sz="2000" dirty="0" smtClean="0">
                <a:solidFill>
                  <a:schemeClr val="bg2">
                    <a:lumMod val="25000"/>
                  </a:schemeClr>
                </a:solidFill>
                <a:hlinkClick r:id="rId16" action="ppaction://hlinksldjump"/>
              </a:rPr>
              <a:t>External Specialist Support</a:t>
            </a:r>
            <a:endParaRPr lang="en-GB" sz="2000" dirty="0" smtClean="0">
              <a:solidFill>
                <a:schemeClr val="bg2">
                  <a:lumMod val="25000"/>
                </a:schemeClr>
              </a:solidFill>
            </a:endParaRPr>
          </a:p>
          <a:p>
            <a:pPr marL="457200" indent="-457200">
              <a:buFont typeface="+mj-lt"/>
              <a:buAutoNum type="arabicPeriod" startAt="9"/>
            </a:pPr>
            <a:r>
              <a:rPr lang="en-GB" sz="2000" dirty="0" smtClean="0">
                <a:solidFill>
                  <a:schemeClr val="bg2">
                    <a:lumMod val="25000"/>
                  </a:schemeClr>
                </a:solidFill>
                <a:hlinkClick r:id="rId17" action="ppaction://hlinksldjump"/>
              </a:rPr>
              <a:t>Identifying and assessing needs</a:t>
            </a:r>
            <a:endParaRPr lang="en-GB" sz="2000" dirty="0" smtClean="0">
              <a:solidFill>
                <a:schemeClr val="bg2">
                  <a:lumMod val="25000"/>
                </a:schemeClr>
              </a:solidFill>
            </a:endParaRPr>
          </a:p>
          <a:p>
            <a:pPr marL="457200" indent="-457200">
              <a:buFont typeface="+mj-lt"/>
              <a:buAutoNum type="arabicPeriod" startAt="9"/>
            </a:pPr>
            <a:r>
              <a:rPr lang="en-GB" sz="2000" dirty="0" smtClean="0">
                <a:solidFill>
                  <a:schemeClr val="bg2">
                    <a:lumMod val="25000"/>
                  </a:schemeClr>
                </a:solidFill>
                <a:hlinkClick r:id="rId18" action="ppaction://hlinksldjump"/>
              </a:rPr>
              <a:t>What Next?</a:t>
            </a:r>
            <a:endParaRPr lang="en-GB" sz="2000" dirty="0" smtClean="0">
              <a:solidFill>
                <a:schemeClr val="bg2">
                  <a:lumMod val="25000"/>
                </a:schemeClr>
              </a:solidFill>
            </a:endParaRPr>
          </a:p>
          <a:p>
            <a:pPr marL="457200" indent="-457200">
              <a:buFont typeface="+mj-lt"/>
              <a:buAutoNum type="arabicPeriod" startAt="9"/>
            </a:pPr>
            <a:r>
              <a:rPr lang="en-GB" sz="2000" dirty="0" smtClean="0">
                <a:solidFill>
                  <a:schemeClr val="bg2">
                    <a:lumMod val="25000"/>
                  </a:schemeClr>
                </a:solidFill>
                <a:hlinkClick r:id="rId19" action="ppaction://hlinksldjump"/>
              </a:rPr>
              <a:t>Commonly asked questions</a:t>
            </a:r>
            <a:endParaRPr lang="en-GB" sz="2000" dirty="0" smtClean="0">
              <a:solidFill>
                <a:schemeClr val="bg2">
                  <a:lumMod val="25000"/>
                </a:schemeClr>
              </a:solidFill>
            </a:endParaRPr>
          </a:p>
          <a:p>
            <a:pPr marL="457200" indent="-457200">
              <a:buFont typeface="+mj-lt"/>
              <a:buAutoNum type="arabicPeriod" startAt="9"/>
            </a:pPr>
            <a:r>
              <a:rPr lang="en-GB" sz="2000" dirty="0" smtClean="0">
                <a:solidFill>
                  <a:schemeClr val="bg2">
                    <a:lumMod val="25000"/>
                  </a:schemeClr>
                </a:solidFill>
                <a:hlinkClick r:id="rId20" action="ppaction://hlinksldjump"/>
              </a:rPr>
              <a:t>Complaints procedure</a:t>
            </a:r>
            <a:endParaRPr lang="en-GB" sz="2000" dirty="0">
              <a:solidFill>
                <a:schemeClr val="bg2">
                  <a:lumMod val="25000"/>
                </a:schemeClr>
              </a:solidFill>
            </a:endParaRPr>
          </a:p>
        </p:txBody>
      </p:sp>
      <p:pic>
        <p:nvPicPr>
          <p:cNvPr id="5" name="Picture 4"/>
          <p:cNvPicPr>
            <a:picLocks noChangeAspect="1"/>
          </p:cNvPicPr>
          <p:nvPr/>
        </p:nvPicPr>
        <p:blipFill>
          <a:blip r:embed="rId21"/>
          <a:stretch>
            <a:fillRect/>
          </a:stretch>
        </p:blipFill>
        <p:spPr>
          <a:xfrm>
            <a:off x="7772400" y="213286"/>
            <a:ext cx="835224" cy="853514"/>
          </a:xfrm>
          <a:prstGeom prst="rect">
            <a:avLst/>
          </a:prstGeom>
        </p:spPr>
      </p:pic>
      <p:sp>
        <p:nvSpPr>
          <p:cNvPr id="6" name="TextBox 5"/>
          <p:cNvSpPr txBox="1"/>
          <p:nvPr/>
        </p:nvSpPr>
        <p:spPr>
          <a:xfrm>
            <a:off x="6477000" y="6370854"/>
            <a:ext cx="2438400" cy="381000"/>
          </a:xfrm>
          <a:prstGeom prst="rect">
            <a:avLst/>
          </a:prstGeom>
          <a:noFill/>
        </p:spPr>
        <p:txBody>
          <a:bodyPr wrap="square" rtlCol="0">
            <a:spAutoFit/>
          </a:bodyPr>
          <a:lstStyle/>
          <a:p>
            <a:pPr algn="r"/>
            <a:r>
              <a:rPr lang="en-GB" dirty="0" smtClean="0">
                <a:solidFill>
                  <a:schemeClr val="bg2">
                    <a:lumMod val="25000"/>
                  </a:schemeClr>
                </a:solidFill>
              </a:rPr>
              <a:t>February 2024</a:t>
            </a:r>
            <a:endParaRPr lang="en-GB" dirty="0">
              <a:solidFill>
                <a:schemeClr val="bg2">
                  <a:lumMod val="25000"/>
                </a:schemeClr>
              </a:solidFill>
            </a:endParaRPr>
          </a:p>
        </p:txBody>
      </p:sp>
    </p:spTree>
    <p:extLst>
      <p:ext uri="{BB962C8B-B14F-4D97-AF65-F5344CB8AC3E}">
        <p14:creationId xmlns:p14="http://schemas.microsoft.com/office/powerpoint/2010/main" val="2196165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437872"/>
            <a:ext cx="6705600" cy="553998"/>
          </a:xfrm>
          <a:prstGeom prst="rect">
            <a:avLst/>
          </a:prstGeom>
        </p:spPr>
        <p:txBody>
          <a:bodyPr vert="horz" wrap="square" lIns="0" tIns="0" rIns="0" bIns="0" rtlCol="0">
            <a:spAutoFit/>
          </a:bodyPr>
          <a:lstStyle/>
          <a:p>
            <a:pPr marL="12700">
              <a:lnSpc>
                <a:spcPct val="100000"/>
              </a:lnSpc>
            </a:pPr>
            <a:r>
              <a:rPr sz="3600" b="1" i="1" u="sng" spc="-10" dirty="0">
                <a:solidFill>
                  <a:schemeClr val="bg2">
                    <a:lumMod val="25000"/>
                  </a:schemeClr>
                </a:solidFill>
              </a:rPr>
              <a:t>3</a:t>
            </a:r>
            <a:r>
              <a:rPr sz="3600" b="1" i="1" u="sng" spc="-5" dirty="0">
                <a:solidFill>
                  <a:srgbClr val="00B050"/>
                </a:solidFill>
              </a:rPr>
              <a:t>.</a:t>
            </a:r>
            <a:r>
              <a:rPr sz="3600" b="1" i="1" u="sng" spc="10" dirty="0">
                <a:solidFill>
                  <a:srgbClr val="00B050"/>
                </a:solidFill>
              </a:rPr>
              <a:t> </a:t>
            </a:r>
            <a:r>
              <a:rPr sz="3600" b="1" i="1" u="sng" spc="-5" dirty="0">
                <a:solidFill>
                  <a:srgbClr val="00B050"/>
                </a:solidFill>
              </a:rPr>
              <a:t>Contacting</a:t>
            </a:r>
            <a:r>
              <a:rPr sz="3600" b="1" i="1" u="sng" spc="35" dirty="0">
                <a:solidFill>
                  <a:srgbClr val="00B050"/>
                </a:solidFill>
              </a:rPr>
              <a:t> </a:t>
            </a:r>
            <a:r>
              <a:rPr sz="3600" b="1" i="1" u="sng" spc="-10" dirty="0">
                <a:solidFill>
                  <a:srgbClr val="00B050"/>
                </a:solidFill>
              </a:rPr>
              <a:t>t</a:t>
            </a:r>
            <a:r>
              <a:rPr sz="3600" b="1" i="1" u="sng" spc="-5" dirty="0">
                <a:solidFill>
                  <a:srgbClr val="00B050"/>
                </a:solidFill>
              </a:rPr>
              <a:t>he</a:t>
            </a:r>
            <a:r>
              <a:rPr sz="3600" b="1" i="1" u="sng" spc="15" dirty="0">
                <a:solidFill>
                  <a:srgbClr val="00B050"/>
                </a:solidFill>
              </a:rPr>
              <a:t> </a:t>
            </a:r>
            <a:r>
              <a:rPr sz="3600" b="1" i="1" u="sng" spc="-5" dirty="0" smtClean="0">
                <a:solidFill>
                  <a:srgbClr val="00B050"/>
                </a:solidFill>
              </a:rPr>
              <a:t>S</a:t>
            </a:r>
            <a:r>
              <a:rPr sz="3600" b="1" i="1" u="sng" spc="-20" dirty="0" smtClean="0">
                <a:solidFill>
                  <a:srgbClr val="00B050"/>
                </a:solidFill>
              </a:rPr>
              <a:t>E</a:t>
            </a:r>
            <a:r>
              <a:rPr sz="3600" b="1" i="1" u="sng" spc="-5" dirty="0" smtClean="0">
                <a:solidFill>
                  <a:srgbClr val="00B050"/>
                </a:solidFill>
              </a:rPr>
              <a:t>N</a:t>
            </a:r>
            <a:r>
              <a:rPr lang="en-GB" sz="3600" b="1" i="1" u="sng" spc="-5" dirty="0" err="1" smtClean="0">
                <a:solidFill>
                  <a:srgbClr val="00B050"/>
                </a:solidFill>
              </a:rPr>
              <a:t>DCo</a:t>
            </a:r>
            <a:r>
              <a:rPr sz="3600" b="1" i="1" u="sng" spc="-5" dirty="0" smtClean="0">
                <a:solidFill>
                  <a:srgbClr val="00B050"/>
                </a:solidFill>
              </a:rPr>
              <a:t>.</a:t>
            </a:r>
            <a:endParaRPr sz="3600" b="1" i="1" u="sng" dirty="0">
              <a:solidFill>
                <a:srgbClr val="00B050"/>
              </a:solidFill>
            </a:endParaRPr>
          </a:p>
        </p:txBody>
      </p:sp>
      <p:sp>
        <p:nvSpPr>
          <p:cNvPr id="3" name="object 3"/>
          <p:cNvSpPr txBox="1"/>
          <p:nvPr/>
        </p:nvSpPr>
        <p:spPr>
          <a:xfrm>
            <a:off x="552043" y="1176377"/>
            <a:ext cx="7873315" cy="5180905"/>
          </a:xfrm>
          <a:prstGeom prst="rect">
            <a:avLst/>
          </a:prstGeom>
        </p:spPr>
        <p:txBody>
          <a:bodyPr vert="horz" wrap="square" lIns="0" tIns="0" rIns="0" bIns="0" rtlCol="0">
            <a:spAutoFit/>
          </a:bodyPr>
          <a:lstStyle/>
          <a:p>
            <a:pPr marL="350520">
              <a:lnSpc>
                <a:spcPct val="100000"/>
              </a:lnSpc>
              <a:tabLst>
                <a:tab pos="3910965" algn="l"/>
              </a:tabLst>
            </a:pPr>
            <a:endParaRPr lang="en-GB" sz="2100" i="1" spc="-65" dirty="0" smtClean="0">
              <a:latin typeface="Lucida Sans Unicode"/>
              <a:cs typeface="Lucida Sans Unicode"/>
            </a:endParaRPr>
          </a:p>
          <a:p>
            <a:pPr marL="350520">
              <a:lnSpc>
                <a:spcPct val="100000"/>
              </a:lnSpc>
              <a:tabLst>
                <a:tab pos="3910965" algn="l"/>
              </a:tabLst>
            </a:pPr>
            <a:r>
              <a:rPr sz="2100" i="1" spc="-65" dirty="0" smtClean="0">
                <a:latin typeface="Lucida Sans Unicode"/>
                <a:cs typeface="Lucida Sans Unicode"/>
              </a:rPr>
              <a:t>SEN</a:t>
            </a:r>
            <a:r>
              <a:rPr lang="en-GB" sz="2100" i="1" spc="-65" dirty="0" smtClean="0">
                <a:latin typeface="Lucida Sans Unicode"/>
                <a:cs typeface="Lucida Sans Unicode"/>
              </a:rPr>
              <a:t>D</a:t>
            </a:r>
            <a:r>
              <a:rPr sz="2100" i="1" spc="-65" dirty="0" smtClean="0">
                <a:latin typeface="Lucida Sans Unicode"/>
                <a:cs typeface="Lucida Sans Unicode"/>
              </a:rPr>
              <a:t>Co</a:t>
            </a:r>
            <a:r>
              <a:rPr sz="2100" i="1" spc="-40" dirty="0" smtClean="0">
                <a:latin typeface="Lucida Sans Unicode"/>
                <a:cs typeface="Lucida Sans Unicode"/>
              </a:rPr>
              <a:t> </a:t>
            </a:r>
            <a:r>
              <a:rPr sz="2100" i="1" spc="-50" dirty="0">
                <a:latin typeface="Lucida Sans Unicode"/>
                <a:cs typeface="Lucida Sans Unicode"/>
              </a:rPr>
              <a:t>–</a:t>
            </a:r>
            <a:r>
              <a:rPr sz="2100" i="1" spc="-35" dirty="0">
                <a:latin typeface="Lucida Sans Unicode"/>
                <a:cs typeface="Lucida Sans Unicode"/>
              </a:rPr>
              <a:t> </a:t>
            </a:r>
            <a:r>
              <a:rPr sz="2100" i="1" spc="-70" dirty="0" err="1">
                <a:latin typeface="Lucida Sans Unicode"/>
                <a:cs typeface="Lucida Sans Unicode"/>
              </a:rPr>
              <a:t>Mr</a:t>
            </a:r>
            <a:r>
              <a:rPr sz="2100" i="1" spc="-50" dirty="0" err="1">
                <a:latin typeface="Lucida Sans Unicode"/>
                <a:cs typeface="Lucida Sans Unicode"/>
              </a:rPr>
              <a:t>s</a:t>
            </a:r>
            <a:r>
              <a:rPr sz="2100" i="1" spc="-30" dirty="0">
                <a:latin typeface="Lucida Sans Unicode"/>
                <a:cs typeface="Lucida Sans Unicode"/>
              </a:rPr>
              <a:t> </a:t>
            </a:r>
            <a:r>
              <a:rPr lang="en-GB" sz="2100" i="1" spc="-60" dirty="0" smtClean="0">
                <a:latin typeface="Lucida Sans Unicode"/>
                <a:cs typeface="Lucida Sans Unicode"/>
              </a:rPr>
              <a:t>Amanda Reed</a:t>
            </a:r>
            <a:r>
              <a:rPr sz="2100" i="1" dirty="0">
                <a:latin typeface="Lucida Sans Unicode"/>
                <a:cs typeface="Lucida Sans Unicode"/>
              </a:rPr>
              <a:t>	</a:t>
            </a:r>
            <a:r>
              <a:rPr sz="2100" i="1" spc="-65" dirty="0">
                <a:latin typeface="Lucida Sans Unicode"/>
                <a:cs typeface="Lucida Sans Unicode"/>
              </a:rPr>
              <a:t>Te</a:t>
            </a:r>
            <a:r>
              <a:rPr sz="2100" i="1" spc="-30" dirty="0">
                <a:latin typeface="Lucida Sans Unicode"/>
                <a:cs typeface="Lucida Sans Unicode"/>
              </a:rPr>
              <a:t>l</a:t>
            </a:r>
            <a:r>
              <a:rPr sz="2100" i="1" spc="-40" dirty="0">
                <a:latin typeface="Lucida Sans Unicode"/>
                <a:cs typeface="Lucida Sans Unicode"/>
              </a:rPr>
              <a:t> </a:t>
            </a:r>
            <a:r>
              <a:rPr lang="en-GB" sz="2100" i="1" spc="-65" dirty="0" smtClean="0">
                <a:latin typeface="Lucida Sans Unicode"/>
                <a:cs typeface="Lucida Sans Unicode"/>
              </a:rPr>
              <a:t>01707 328846</a:t>
            </a:r>
            <a:endParaRPr sz="2100" dirty="0">
              <a:latin typeface="Lucida Sans Unicode"/>
              <a:cs typeface="Lucida Sans Unicode"/>
            </a:endParaRPr>
          </a:p>
          <a:p>
            <a:pPr marL="12700">
              <a:lnSpc>
                <a:spcPct val="100000"/>
              </a:lnSpc>
              <a:spcBef>
                <a:spcPts val="155"/>
              </a:spcBef>
            </a:pPr>
            <a:r>
              <a:rPr lang="en-GB" sz="2100" i="1" spc="-55" dirty="0" err="1">
                <a:latin typeface="Lucida Sans Unicode"/>
                <a:cs typeface="Lucida Sans Unicode"/>
                <a:hlinkClick r:id="rId2"/>
              </a:rPr>
              <a:t>a</a:t>
            </a:r>
            <a:r>
              <a:rPr lang="en-GB" sz="2100" i="1" spc="-55" dirty="0" err="1" smtClean="0">
                <a:latin typeface="Lucida Sans Unicode"/>
                <a:cs typeface="Lucida Sans Unicode"/>
                <a:hlinkClick r:id="rId2"/>
              </a:rPr>
              <a:t>manda.reed</a:t>
            </a:r>
            <a:r>
              <a:rPr sz="2100" i="1" spc="-75" dirty="0" smtClean="0">
                <a:latin typeface="Lucida Sans Unicode"/>
                <a:cs typeface="Lucida Sans Unicode"/>
                <a:hlinkClick r:id="rId2"/>
              </a:rPr>
              <a:t>@</a:t>
            </a:r>
            <a:r>
              <a:rPr lang="en-GB" sz="2100" i="1" spc="-70" dirty="0" err="1">
                <a:latin typeface="Lucida Sans Unicode"/>
                <a:cs typeface="Lucida Sans Unicode"/>
                <a:hlinkClick r:id="rId2"/>
              </a:rPr>
              <a:t>p</a:t>
            </a:r>
            <a:r>
              <a:rPr lang="en-GB" sz="2100" i="1" spc="-70" dirty="0" err="1" smtClean="0">
                <a:latin typeface="Lucida Sans Unicode"/>
                <a:cs typeface="Lucida Sans Unicode"/>
                <a:hlinkClick r:id="rId2"/>
              </a:rPr>
              <a:t>anshanger.herts</a:t>
            </a:r>
            <a:r>
              <a:rPr sz="2100" i="1" spc="-55" dirty="0" smtClean="0">
                <a:latin typeface="Lucida Sans Unicode"/>
                <a:cs typeface="Lucida Sans Unicode"/>
                <a:hlinkClick r:id="rId2"/>
              </a:rPr>
              <a:t>.c</a:t>
            </a:r>
            <a:r>
              <a:rPr sz="2100" i="1" spc="-70" dirty="0" smtClean="0">
                <a:latin typeface="Lucida Sans Unicode"/>
                <a:cs typeface="Lucida Sans Unicode"/>
                <a:hlinkClick r:id="rId2"/>
              </a:rPr>
              <a:t>o</a:t>
            </a:r>
            <a:r>
              <a:rPr sz="2100" i="1" spc="-55" dirty="0" smtClean="0">
                <a:latin typeface="Lucida Sans Unicode"/>
                <a:cs typeface="Lucida Sans Unicode"/>
                <a:hlinkClick r:id="rId2"/>
              </a:rPr>
              <a:t>.uk</a:t>
            </a:r>
            <a:r>
              <a:rPr lang="en-GB" sz="2100" i="1" spc="-55" dirty="0" smtClean="0">
                <a:latin typeface="Lucida Sans Unicode"/>
                <a:cs typeface="Lucida Sans Unicode"/>
              </a:rPr>
              <a:t> </a:t>
            </a:r>
            <a:endParaRPr sz="2100" dirty="0">
              <a:latin typeface="Lucida Sans Unicode"/>
              <a:cs typeface="Lucida Sans Unicode"/>
            </a:endParaRPr>
          </a:p>
          <a:p>
            <a:pPr marL="12700">
              <a:lnSpc>
                <a:spcPct val="100000"/>
              </a:lnSpc>
              <a:spcBef>
                <a:spcPts val="1745"/>
              </a:spcBef>
            </a:pPr>
            <a:r>
              <a:rPr spc="-5" dirty="0">
                <a:latin typeface="Lucida Sans Unicode"/>
                <a:cs typeface="Lucida Sans Unicode"/>
              </a:rPr>
              <a:t>I</a:t>
            </a:r>
            <a:r>
              <a:rPr spc="-10" dirty="0">
                <a:latin typeface="Lucida Sans Unicode"/>
                <a:cs typeface="Lucida Sans Unicode"/>
              </a:rPr>
              <a:t> </a:t>
            </a:r>
            <a:r>
              <a:rPr spc="10" dirty="0">
                <a:latin typeface="Lucida Sans Unicode"/>
                <a:cs typeface="Lucida Sans Unicode"/>
              </a:rPr>
              <a:t>c</a:t>
            </a:r>
            <a:r>
              <a:rPr spc="15" dirty="0">
                <a:latin typeface="Lucida Sans Unicode"/>
                <a:cs typeface="Lucida Sans Unicode"/>
              </a:rPr>
              <a:t>a</a:t>
            </a:r>
            <a:r>
              <a:rPr dirty="0">
                <a:latin typeface="Lucida Sans Unicode"/>
                <a:cs typeface="Lucida Sans Unicode"/>
              </a:rPr>
              <a:t>n</a:t>
            </a:r>
            <a:r>
              <a:rPr spc="-45" dirty="0">
                <a:latin typeface="Lucida Sans Unicode"/>
                <a:cs typeface="Lucida Sans Unicode"/>
              </a:rPr>
              <a:t> </a:t>
            </a:r>
            <a:r>
              <a:rPr dirty="0">
                <a:latin typeface="Lucida Sans Unicode"/>
                <a:cs typeface="Lucida Sans Unicode"/>
              </a:rPr>
              <a:t>:</a:t>
            </a:r>
          </a:p>
          <a:p>
            <a:pPr marL="299085" indent="-286385">
              <a:lnSpc>
                <a:spcPct val="100000"/>
              </a:lnSpc>
              <a:buFont typeface="Arial"/>
              <a:buChar char="•"/>
              <a:tabLst>
                <a:tab pos="299720" algn="l"/>
              </a:tabLst>
            </a:pPr>
            <a:r>
              <a:rPr spc="10" dirty="0">
                <a:latin typeface="Lucida Sans Unicode"/>
                <a:cs typeface="Lucida Sans Unicode"/>
              </a:rPr>
              <a:t>Of</a:t>
            </a:r>
            <a:r>
              <a:rPr dirty="0">
                <a:latin typeface="Lucida Sans Unicode"/>
                <a:cs typeface="Lucida Sans Unicode"/>
              </a:rPr>
              <a:t>fer</a:t>
            </a:r>
            <a:r>
              <a:rPr spc="-55" dirty="0">
                <a:latin typeface="Lucida Sans Unicode"/>
                <a:cs typeface="Lucida Sans Unicode"/>
              </a:rPr>
              <a:t> </a:t>
            </a:r>
            <a:r>
              <a:rPr spc="15" dirty="0">
                <a:latin typeface="Lucida Sans Unicode"/>
                <a:cs typeface="Lucida Sans Unicode"/>
              </a:rPr>
              <a:t>a</a:t>
            </a:r>
            <a:r>
              <a:rPr spc="10" dirty="0">
                <a:latin typeface="Lucida Sans Unicode"/>
                <a:cs typeface="Lucida Sans Unicode"/>
              </a:rPr>
              <a:t>d</a:t>
            </a:r>
            <a:r>
              <a:rPr dirty="0">
                <a:latin typeface="Lucida Sans Unicode"/>
                <a:cs typeface="Lucida Sans Unicode"/>
              </a:rPr>
              <a:t>v</a:t>
            </a:r>
            <a:r>
              <a:rPr spc="-15" dirty="0">
                <a:latin typeface="Lucida Sans Unicode"/>
                <a:cs typeface="Lucida Sans Unicode"/>
              </a:rPr>
              <a:t>i</a:t>
            </a:r>
            <a:r>
              <a:rPr spc="-5" dirty="0">
                <a:latin typeface="Lucida Sans Unicode"/>
                <a:cs typeface="Lucida Sans Unicode"/>
              </a:rPr>
              <a:t>c</a:t>
            </a:r>
            <a:r>
              <a:rPr dirty="0">
                <a:latin typeface="Lucida Sans Unicode"/>
                <a:cs typeface="Lucida Sans Unicode"/>
              </a:rPr>
              <a:t>e</a:t>
            </a:r>
            <a:r>
              <a:rPr spc="-40" dirty="0">
                <a:latin typeface="Lucida Sans Unicode"/>
                <a:cs typeface="Lucida Sans Unicode"/>
              </a:rPr>
              <a:t> </a:t>
            </a:r>
            <a:r>
              <a:rPr spc="15" dirty="0">
                <a:latin typeface="Lucida Sans Unicode"/>
                <a:cs typeface="Lucida Sans Unicode"/>
              </a:rPr>
              <a:t>a</a:t>
            </a:r>
            <a:r>
              <a:rPr spc="10" dirty="0">
                <a:latin typeface="Lucida Sans Unicode"/>
                <a:cs typeface="Lucida Sans Unicode"/>
              </a:rPr>
              <a:t>b</a:t>
            </a:r>
            <a:r>
              <a:rPr spc="-5" dirty="0">
                <a:latin typeface="Lucida Sans Unicode"/>
                <a:cs typeface="Lucida Sans Unicode"/>
              </a:rPr>
              <a:t>o</a:t>
            </a:r>
            <a:r>
              <a:rPr dirty="0">
                <a:latin typeface="Lucida Sans Unicode"/>
                <a:cs typeface="Lucida Sans Unicode"/>
              </a:rPr>
              <a:t>ut</a:t>
            </a:r>
            <a:r>
              <a:rPr spc="-45" dirty="0">
                <a:latin typeface="Lucida Sans Unicode"/>
                <a:cs typeface="Lucida Sans Unicode"/>
              </a:rPr>
              <a:t> </a:t>
            </a:r>
            <a:r>
              <a:rPr spc="10" dirty="0">
                <a:latin typeface="Lucida Sans Unicode"/>
                <a:cs typeface="Lucida Sans Unicode"/>
              </a:rPr>
              <a:t>ho</a:t>
            </a:r>
            <a:r>
              <a:rPr dirty="0">
                <a:latin typeface="Lucida Sans Unicode"/>
                <a:cs typeface="Lucida Sans Unicode"/>
              </a:rPr>
              <a:t>w</a:t>
            </a:r>
            <a:r>
              <a:rPr spc="-40" dirty="0">
                <a:latin typeface="Lucida Sans Unicode"/>
                <a:cs typeface="Lucida Sans Unicode"/>
              </a:rPr>
              <a:t> </a:t>
            </a:r>
            <a:r>
              <a:rPr spc="10" dirty="0">
                <a:latin typeface="Lucida Sans Unicode"/>
                <a:cs typeface="Lucida Sans Unicode"/>
              </a:rPr>
              <a:t>t</a:t>
            </a:r>
            <a:r>
              <a:rPr dirty="0">
                <a:latin typeface="Lucida Sans Unicode"/>
                <a:cs typeface="Lucida Sans Unicode"/>
              </a:rPr>
              <a:t>o</a:t>
            </a:r>
            <a:r>
              <a:rPr spc="-25" dirty="0">
                <a:latin typeface="Lucida Sans Unicode"/>
                <a:cs typeface="Lucida Sans Unicode"/>
              </a:rPr>
              <a:t> </a:t>
            </a:r>
            <a:r>
              <a:rPr spc="0" dirty="0">
                <a:latin typeface="Lucida Sans Unicode"/>
                <a:cs typeface="Lucida Sans Unicode"/>
              </a:rPr>
              <a:t>i</a:t>
            </a:r>
            <a:r>
              <a:rPr spc="10" dirty="0">
                <a:latin typeface="Lucida Sans Unicode"/>
                <a:cs typeface="Lucida Sans Unicode"/>
              </a:rPr>
              <a:t>d</a:t>
            </a:r>
            <a:r>
              <a:rPr spc="-5" dirty="0">
                <a:latin typeface="Lucida Sans Unicode"/>
                <a:cs typeface="Lucida Sans Unicode"/>
              </a:rPr>
              <a:t>en</a:t>
            </a:r>
            <a:r>
              <a:rPr spc="5" dirty="0">
                <a:latin typeface="Lucida Sans Unicode"/>
                <a:cs typeface="Lucida Sans Unicode"/>
              </a:rPr>
              <a:t>t</a:t>
            </a:r>
            <a:r>
              <a:rPr spc="-15" dirty="0">
                <a:latin typeface="Lucida Sans Unicode"/>
                <a:cs typeface="Lucida Sans Unicode"/>
              </a:rPr>
              <a:t>i</a:t>
            </a:r>
            <a:r>
              <a:rPr dirty="0">
                <a:latin typeface="Lucida Sans Unicode"/>
                <a:cs typeface="Lucida Sans Unicode"/>
              </a:rPr>
              <a:t>fy</a:t>
            </a:r>
            <a:r>
              <a:rPr spc="-40" dirty="0">
                <a:latin typeface="Lucida Sans Unicode"/>
                <a:cs typeface="Lucida Sans Unicode"/>
              </a:rPr>
              <a:t> </a:t>
            </a:r>
            <a:r>
              <a:rPr spc="0" dirty="0">
                <a:latin typeface="Lucida Sans Unicode"/>
                <a:cs typeface="Lucida Sans Unicode"/>
              </a:rPr>
              <a:t>i</a:t>
            </a:r>
            <a:r>
              <a:rPr dirty="0">
                <a:latin typeface="Lucida Sans Unicode"/>
                <a:cs typeface="Lucida Sans Unicode"/>
              </a:rPr>
              <a:t>f</a:t>
            </a:r>
            <a:r>
              <a:rPr spc="-40" dirty="0">
                <a:latin typeface="Lucida Sans Unicode"/>
                <a:cs typeface="Lucida Sans Unicode"/>
              </a:rPr>
              <a:t> </a:t>
            </a:r>
            <a:r>
              <a:rPr spc="5" dirty="0">
                <a:latin typeface="Lucida Sans Unicode"/>
                <a:cs typeface="Lucida Sans Unicode"/>
              </a:rPr>
              <a:t>y</a:t>
            </a:r>
            <a:r>
              <a:rPr spc="10" dirty="0">
                <a:latin typeface="Lucida Sans Unicode"/>
                <a:cs typeface="Lucida Sans Unicode"/>
              </a:rPr>
              <a:t>ou</a:t>
            </a:r>
            <a:r>
              <a:rPr dirty="0">
                <a:latin typeface="Lucida Sans Unicode"/>
                <a:cs typeface="Lucida Sans Unicode"/>
              </a:rPr>
              <a:t>r</a:t>
            </a:r>
            <a:r>
              <a:rPr spc="-35" dirty="0">
                <a:latin typeface="Lucida Sans Unicode"/>
                <a:cs typeface="Lucida Sans Unicode"/>
              </a:rPr>
              <a:t> </a:t>
            </a:r>
            <a:r>
              <a:rPr spc="10" dirty="0">
                <a:latin typeface="Lucida Sans Unicode"/>
                <a:cs typeface="Lucida Sans Unicode"/>
              </a:rPr>
              <a:t>c</a:t>
            </a:r>
            <a:r>
              <a:rPr dirty="0">
                <a:latin typeface="Lucida Sans Unicode"/>
                <a:cs typeface="Lucida Sans Unicode"/>
              </a:rPr>
              <a:t>h</a:t>
            </a:r>
            <a:r>
              <a:rPr spc="5" dirty="0">
                <a:latin typeface="Lucida Sans Unicode"/>
                <a:cs typeface="Lucida Sans Unicode"/>
              </a:rPr>
              <a:t>i</a:t>
            </a:r>
            <a:r>
              <a:rPr dirty="0">
                <a:latin typeface="Lucida Sans Unicode"/>
                <a:cs typeface="Lucida Sans Unicode"/>
              </a:rPr>
              <a:t>ld</a:t>
            </a:r>
            <a:r>
              <a:rPr spc="-45" dirty="0">
                <a:latin typeface="Lucida Sans Unicode"/>
                <a:cs typeface="Lucida Sans Unicode"/>
              </a:rPr>
              <a:t> </a:t>
            </a:r>
            <a:r>
              <a:rPr spc="10" dirty="0">
                <a:latin typeface="Lucida Sans Unicode"/>
                <a:cs typeface="Lucida Sans Unicode"/>
              </a:rPr>
              <a:t>h</a:t>
            </a:r>
            <a:r>
              <a:rPr spc="15" dirty="0">
                <a:latin typeface="Lucida Sans Unicode"/>
                <a:cs typeface="Lucida Sans Unicode"/>
              </a:rPr>
              <a:t>a</a:t>
            </a:r>
            <a:r>
              <a:rPr dirty="0">
                <a:latin typeface="Lucida Sans Unicode"/>
                <a:cs typeface="Lucida Sans Unicode"/>
              </a:rPr>
              <a:t>s</a:t>
            </a:r>
            <a:r>
              <a:rPr spc="-35" dirty="0">
                <a:latin typeface="Lucida Sans Unicode"/>
                <a:cs typeface="Lucida Sans Unicode"/>
              </a:rPr>
              <a:t> </a:t>
            </a:r>
            <a:r>
              <a:rPr spc="15" dirty="0">
                <a:latin typeface="Lucida Sans Unicode"/>
                <a:cs typeface="Lucida Sans Unicode"/>
              </a:rPr>
              <a:t>a</a:t>
            </a:r>
            <a:r>
              <a:rPr spc="10" dirty="0">
                <a:latin typeface="Lucida Sans Unicode"/>
                <a:cs typeface="Lucida Sans Unicode"/>
              </a:rPr>
              <a:t>n</a:t>
            </a:r>
            <a:r>
              <a:rPr dirty="0">
                <a:latin typeface="Lucida Sans Unicode"/>
                <a:cs typeface="Lucida Sans Unicode"/>
              </a:rPr>
              <a:t>y</a:t>
            </a:r>
            <a:r>
              <a:rPr spc="-40" dirty="0">
                <a:latin typeface="Lucida Sans Unicode"/>
                <a:cs typeface="Lucida Sans Unicode"/>
              </a:rPr>
              <a:t> </a:t>
            </a:r>
            <a:r>
              <a:rPr spc="10" dirty="0">
                <a:latin typeface="Lucida Sans Unicode"/>
                <a:cs typeface="Lucida Sans Unicode"/>
              </a:rPr>
              <a:t>sp</a:t>
            </a:r>
            <a:r>
              <a:rPr spc="-5" dirty="0">
                <a:latin typeface="Lucida Sans Unicode"/>
                <a:cs typeface="Lucida Sans Unicode"/>
              </a:rPr>
              <a:t>e</a:t>
            </a:r>
            <a:r>
              <a:rPr spc="-15" dirty="0">
                <a:latin typeface="Lucida Sans Unicode"/>
                <a:cs typeface="Lucida Sans Unicode"/>
              </a:rPr>
              <a:t>c</a:t>
            </a:r>
            <a:r>
              <a:rPr dirty="0">
                <a:latin typeface="Lucida Sans Unicode"/>
                <a:cs typeface="Lucida Sans Unicode"/>
              </a:rPr>
              <a:t>i</a:t>
            </a:r>
            <a:r>
              <a:rPr spc="-5" dirty="0">
                <a:latin typeface="Lucida Sans Unicode"/>
                <a:cs typeface="Lucida Sans Unicode"/>
              </a:rPr>
              <a:t>al</a:t>
            </a:r>
            <a:r>
              <a:rPr dirty="0">
                <a:latin typeface="Lucida Sans Unicode"/>
                <a:cs typeface="Lucida Sans Unicode"/>
              </a:rPr>
              <a:t> </a:t>
            </a:r>
            <a:r>
              <a:rPr spc="5" dirty="0">
                <a:latin typeface="Lucida Sans Unicode"/>
                <a:cs typeface="Lucida Sans Unicode"/>
              </a:rPr>
              <a:t> </a:t>
            </a:r>
            <a:r>
              <a:rPr spc="5" dirty="0" smtClean="0">
                <a:latin typeface="Lucida Sans Unicode"/>
                <a:cs typeface="Lucida Sans Unicode"/>
              </a:rPr>
              <a:t>e</a:t>
            </a:r>
            <a:r>
              <a:rPr dirty="0" smtClean="0">
                <a:latin typeface="Lucida Sans Unicode"/>
                <a:cs typeface="Lucida Sans Unicode"/>
              </a:rPr>
              <a:t>du</a:t>
            </a:r>
            <a:r>
              <a:rPr spc="-10" dirty="0" smtClean="0">
                <a:latin typeface="Lucida Sans Unicode"/>
                <a:cs typeface="Lucida Sans Unicode"/>
              </a:rPr>
              <a:t>c</a:t>
            </a:r>
            <a:r>
              <a:rPr dirty="0" smtClean="0">
                <a:latin typeface="Lucida Sans Unicode"/>
                <a:cs typeface="Lucida Sans Unicode"/>
              </a:rPr>
              <a:t>at</a:t>
            </a:r>
            <a:r>
              <a:rPr spc="-10" dirty="0" smtClean="0">
                <a:latin typeface="Lucida Sans Unicode"/>
                <a:cs typeface="Lucida Sans Unicode"/>
              </a:rPr>
              <a:t>i</a:t>
            </a:r>
            <a:r>
              <a:rPr spc="-5" dirty="0" smtClean="0">
                <a:latin typeface="Lucida Sans Unicode"/>
                <a:cs typeface="Lucida Sans Unicode"/>
              </a:rPr>
              <a:t>o</a:t>
            </a:r>
            <a:r>
              <a:rPr dirty="0" smtClean="0">
                <a:latin typeface="Lucida Sans Unicode"/>
                <a:cs typeface="Lucida Sans Unicode"/>
              </a:rPr>
              <a:t>n</a:t>
            </a:r>
            <a:r>
              <a:rPr spc="-10" dirty="0" smtClean="0">
                <a:latin typeface="Lucida Sans Unicode"/>
                <a:cs typeface="Lucida Sans Unicode"/>
              </a:rPr>
              <a:t>a</a:t>
            </a:r>
            <a:r>
              <a:rPr spc="-5" dirty="0" smtClean="0">
                <a:latin typeface="Lucida Sans Unicode"/>
                <a:cs typeface="Lucida Sans Unicode"/>
              </a:rPr>
              <a:t>l</a:t>
            </a:r>
            <a:r>
              <a:rPr lang="en-GB" dirty="0">
                <a:latin typeface="Lucida Sans Unicode"/>
                <a:cs typeface="Lucida Sans Unicode"/>
              </a:rPr>
              <a:t> </a:t>
            </a:r>
            <a:r>
              <a:rPr spc="10" dirty="0" smtClean="0">
                <a:latin typeface="Lucida Sans Unicode"/>
                <a:cs typeface="Lucida Sans Unicode"/>
              </a:rPr>
              <a:t>n</a:t>
            </a:r>
            <a:r>
              <a:rPr spc="5" dirty="0" smtClean="0">
                <a:latin typeface="Lucida Sans Unicode"/>
                <a:cs typeface="Lucida Sans Unicode"/>
              </a:rPr>
              <a:t>e</a:t>
            </a:r>
            <a:r>
              <a:rPr spc="-5" dirty="0" smtClean="0">
                <a:latin typeface="Lucida Sans Unicode"/>
                <a:cs typeface="Lucida Sans Unicode"/>
              </a:rPr>
              <a:t>ed</a:t>
            </a:r>
            <a:r>
              <a:rPr spc="5" dirty="0" smtClean="0">
                <a:latin typeface="Lucida Sans Unicode"/>
                <a:cs typeface="Lucida Sans Unicode"/>
              </a:rPr>
              <a:t>s</a:t>
            </a:r>
            <a:r>
              <a:rPr dirty="0">
                <a:latin typeface="Lucida Sans Unicode"/>
                <a:cs typeface="Lucida Sans Unicode"/>
              </a:rPr>
              <a:t>.</a:t>
            </a:r>
          </a:p>
          <a:p>
            <a:pPr marL="299085" indent="-286385">
              <a:lnSpc>
                <a:spcPct val="100000"/>
              </a:lnSpc>
              <a:buFont typeface="Arial"/>
              <a:buChar char="•"/>
              <a:tabLst>
                <a:tab pos="299720" algn="l"/>
              </a:tabLst>
            </a:pPr>
            <a:r>
              <a:rPr spc="10" dirty="0">
                <a:latin typeface="Lucida Sans Unicode"/>
                <a:cs typeface="Lucida Sans Unicode"/>
              </a:rPr>
              <a:t>Su</a:t>
            </a:r>
            <a:r>
              <a:rPr dirty="0">
                <a:latin typeface="Lucida Sans Unicode"/>
                <a:cs typeface="Lucida Sans Unicode"/>
              </a:rPr>
              <a:t>gge</a:t>
            </a:r>
            <a:r>
              <a:rPr spc="-15" dirty="0">
                <a:latin typeface="Lucida Sans Unicode"/>
                <a:cs typeface="Lucida Sans Unicode"/>
              </a:rPr>
              <a:t>s</a:t>
            </a:r>
            <a:r>
              <a:rPr dirty="0">
                <a:latin typeface="Lucida Sans Unicode"/>
                <a:cs typeface="Lucida Sans Unicode"/>
              </a:rPr>
              <a:t>t</a:t>
            </a:r>
            <a:r>
              <a:rPr spc="-45" dirty="0">
                <a:latin typeface="Lucida Sans Unicode"/>
                <a:cs typeface="Lucida Sans Unicode"/>
              </a:rPr>
              <a:t> </a:t>
            </a:r>
            <a:r>
              <a:rPr spc="5" dirty="0">
                <a:latin typeface="Lucida Sans Unicode"/>
                <a:cs typeface="Lucida Sans Unicode"/>
              </a:rPr>
              <a:t>w</a:t>
            </a:r>
            <a:r>
              <a:rPr spc="15" dirty="0">
                <a:latin typeface="Lucida Sans Unicode"/>
                <a:cs typeface="Lucida Sans Unicode"/>
              </a:rPr>
              <a:t>a</a:t>
            </a:r>
            <a:r>
              <a:rPr spc="-5" dirty="0">
                <a:latin typeface="Lucida Sans Unicode"/>
                <a:cs typeface="Lucida Sans Unicode"/>
              </a:rPr>
              <a:t>y</a:t>
            </a:r>
            <a:r>
              <a:rPr dirty="0">
                <a:latin typeface="Lucida Sans Unicode"/>
                <a:cs typeface="Lucida Sans Unicode"/>
              </a:rPr>
              <a:t>s</a:t>
            </a:r>
            <a:r>
              <a:rPr spc="-35" dirty="0">
                <a:latin typeface="Lucida Sans Unicode"/>
                <a:cs typeface="Lucida Sans Unicode"/>
              </a:rPr>
              <a:t> </a:t>
            </a:r>
            <a:r>
              <a:rPr spc="10" dirty="0">
                <a:latin typeface="Lucida Sans Unicode"/>
                <a:cs typeface="Lucida Sans Unicode"/>
              </a:rPr>
              <a:t>t</a:t>
            </a:r>
            <a:r>
              <a:rPr dirty="0">
                <a:latin typeface="Lucida Sans Unicode"/>
                <a:cs typeface="Lucida Sans Unicode"/>
              </a:rPr>
              <a:t>o</a:t>
            </a:r>
            <a:r>
              <a:rPr spc="-25" dirty="0">
                <a:latin typeface="Lucida Sans Unicode"/>
                <a:cs typeface="Lucida Sans Unicode"/>
              </a:rPr>
              <a:t> </a:t>
            </a:r>
            <a:r>
              <a:rPr spc="10" dirty="0">
                <a:latin typeface="Lucida Sans Unicode"/>
                <a:cs typeface="Lucida Sans Unicode"/>
              </a:rPr>
              <a:t>su</a:t>
            </a:r>
            <a:r>
              <a:rPr dirty="0">
                <a:latin typeface="Lucida Sans Unicode"/>
                <a:cs typeface="Lucida Sans Unicode"/>
              </a:rPr>
              <a:t>pp</a:t>
            </a:r>
            <a:r>
              <a:rPr spc="-5" dirty="0">
                <a:latin typeface="Lucida Sans Unicode"/>
                <a:cs typeface="Lucida Sans Unicode"/>
              </a:rPr>
              <a:t>or</a:t>
            </a:r>
            <a:r>
              <a:rPr dirty="0">
                <a:latin typeface="Lucida Sans Unicode"/>
                <a:cs typeface="Lucida Sans Unicode"/>
              </a:rPr>
              <a:t>t</a:t>
            </a:r>
            <a:r>
              <a:rPr spc="-45" dirty="0">
                <a:latin typeface="Lucida Sans Unicode"/>
                <a:cs typeface="Lucida Sans Unicode"/>
              </a:rPr>
              <a:t> </a:t>
            </a:r>
            <a:r>
              <a:rPr spc="5" dirty="0">
                <a:latin typeface="Lucida Sans Unicode"/>
                <a:cs typeface="Lucida Sans Unicode"/>
              </a:rPr>
              <a:t>y</a:t>
            </a:r>
            <a:r>
              <a:rPr spc="10" dirty="0">
                <a:latin typeface="Lucida Sans Unicode"/>
                <a:cs typeface="Lucida Sans Unicode"/>
              </a:rPr>
              <a:t>ou</a:t>
            </a:r>
            <a:r>
              <a:rPr dirty="0">
                <a:latin typeface="Lucida Sans Unicode"/>
                <a:cs typeface="Lucida Sans Unicode"/>
              </a:rPr>
              <a:t>r</a:t>
            </a:r>
            <a:r>
              <a:rPr spc="-35" dirty="0">
                <a:latin typeface="Lucida Sans Unicode"/>
                <a:cs typeface="Lucida Sans Unicode"/>
              </a:rPr>
              <a:t> </a:t>
            </a:r>
            <a:r>
              <a:rPr spc="10" dirty="0">
                <a:latin typeface="Lucida Sans Unicode"/>
                <a:cs typeface="Lucida Sans Unicode"/>
              </a:rPr>
              <a:t>c</a:t>
            </a:r>
            <a:r>
              <a:rPr dirty="0">
                <a:latin typeface="Lucida Sans Unicode"/>
                <a:cs typeface="Lucida Sans Unicode"/>
              </a:rPr>
              <a:t>h</a:t>
            </a:r>
            <a:r>
              <a:rPr spc="5" dirty="0">
                <a:latin typeface="Lucida Sans Unicode"/>
                <a:cs typeface="Lucida Sans Unicode"/>
              </a:rPr>
              <a:t>i</a:t>
            </a:r>
            <a:r>
              <a:rPr dirty="0">
                <a:latin typeface="Lucida Sans Unicode"/>
                <a:cs typeface="Lucida Sans Unicode"/>
              </a:rPr>
              <a:t>ld</a:t>
            </a:r>
            <a:r>
              <a:rPr spc="-45" dirty="0">
                <a:latin typeface="Lucida Sans Unicode"/>
                <a:cs typeface="Lucida Sans Unicode"/>
              </a:rPr>
              <a:t> </a:t>
            </a:r>
            <a:r>
              <a:rPr spc="15" dirty="0">
                <a:latin typeface="Lucida Sans Unicode"/>
                <a:cs typeface="Lucida Sans Unicode"/>
              </a:rPr>
              <a:t>a</a:t>
            </a:r>
            <a:r>
              <a:rPr dirty="0">
                <a:latin typeface="Lucida Sans Unicode"/>
                <a:cs typeface="Lucida Sans Unicode"/>
              </a:rPr>
              <a:t>t</a:t>
            </a:r>
            <a:r>
              <a:rPr spc="-25" dirty="0">
                <a:latin typeface="Lucida Sans Unicode"/>
                <a:cs typeface="Lucida Sans Unicode"/>
              </a:rPr>
              <a:t> </a:t>
            </a:r>
            <a:r>
              <a:rPr spc="10" dirty="0">
                <a:latin typeface="Lucida Sans Unicode"/>
                <a:cs typeface="Lucida Sans Unicode"/>
              </a:rPr>
              <a:t>ho</a:t>
            </a:r>
            <a:r>
              <a:rPr spc="5" dirty="0">
                <a:latin typeface="Lucida Sans Unicode"/>
                <a:cs typeface="Lucida Sans Unicode"/>
              </a:rPr>
              <a:t>m</a:t>
            </a:r>
            <a:r>
              <a:rPr dirty="0">
                <a:latin typeface="Lucida Sans Unicode"/>
                <a:cs typeface="Lucida Sans Unicode"/>
              </a:rPr>
              <a:t>e</a:t>
            </a:r>
          </a:p>
          <a:p>
            <a:pPr marL="299085" indent="-286385">
              <a:lnSpc>
                <a:spcPct val="100000"/>
              </a:lnSpc>
              <a:buFont typeface="Arial"/>
              <a:buChar char="•"/>
              <a:tabLst>
                <a:tab pos="299720" algn="l"/>
              </a:tabLst>
            </a:pPr>
            <a:r>
              <a:rPr spc="10" dirty="0">
                <a:latin typeface="Lucida Sans Unicode"/>
                <a:cs typeface="Lucida Sans Unicode"/>
              </a:rPr>
              <a:t>Ma</a:t>
            </a:r>
            <a:r>
              <a:rPr spc="5" dirty="0">
                <a:latin typeface="Lucida Sans Unicode"/>
                <a:cs typeface="Lucida Sans Unicode"/>
              </a:rPr>
              <a:t>k</a:t>
            </a:r>
            <a:r>
              <a:rPr dirty="0">
                <a:latin typeface="Lucida Sans Unicode"/>
                <a:cs typeface="Lucida Sans Unicode"/>
              </a:rPr>
              <a:t>e</a:t>
            </a:r>
            <a:r>
              <a:rPr spc="-55" dirty="0">
                <a:latin typeface="Lucida Sans Unicode"/>
                <a:cs typeface="Lucida Sans Unicode"/>
              </a:rPr>
              <a:t> </a:t>
            </a:r>
            <a:r>
              <a:rPr spc="10" dirty="0">
                <a:latin typeface="Lucida Sans Unicode"/>
                <a:cs typeface="Lucida Sans Unicode"/>
              </a:rPr>
              <a:t>r</a:t>
            </a:r>
            <a:r>
              <a:rPr spc="5" dirty="0">
                <a:latin typeface="Lucida Sans Unicode"/>
                <a:cs typeface="Lucida Sans Unicode"/>
              </a:rPr>
              <a:t>e</a:t>
            </a:r>
            <a:r>
              <a:rPr dirty="0">
                <a:latin typeface="Lucida Sans Unicode"/>
                <a:cs typeface="Lucida Sans Unicode"/>
              </a:rPr>
              <a:t>f</a:t>
            </a:r>
            <a:r>
              <a:rPr spc="-5" dirty="0">
                <a:latin typeface="Lucida Sans Unicode"/>
                <a:cs typeface="Lucida Sans Unicode"/>
              </a:rPr>
              <a:t>err</a:t>
            </a:r>
            <a:r>
              <a:rPr dirty="0">
                <a:latin typeface="Lucida Sans Unicode"/>
                <a:cs typeface="Lucida Sans Unicode"/>
              </a:rPr>
              <a:t>a</a:t>
            </a:r>
            <a:r>
              <a:rPr spc="-10" dirty="0">
                <a:latin typeface="Lucida Sans Unicode"/>
                <a:cs typeface="Lucida Sans Unicode"/>
              </a:rPr>
              <a:t>l</a:t>
            </a:r>
            <a:r>
              <a:rPr dirty="0">
                <a:latin typeface="Lucida Sans Unicode"/>
                <a:cs typeface="Lucida Sans Unicode"/>
              </a:rPr>
              <a:t>s</a:t>
            </a:r>
            <a:r>
              <a:rPr spc="-50" dirty="0">
                <a:latin typeface="Lucida Sans Unicode"/>
                <a:cs typeface="Lucida Sans Unicode"/>
              </a:rPr>
              <a:t> </a:t>
            </a:r>
            <a:r>
              <a:rPr spc="10" dirty="0">
                <a:latin typeface="Lucida Sans Unicode"/>
                <a:cs typeface="Lucida Sans Unicode"/>
              </a:rPr>
              <a:t>t</a:t>
            </a:r>
            <a:r>
              <a:rPr dirty="0">
                <a:latin typeface="Lucida Sans Unicode"/>
                <a:cs typeface="Lucida Sans Unicode"/>
              </a:rPr>
              <a:t>o</a:t>
            </a:r>
            <a:r>
              <a:rPr spc="-25" dirty="0">
                <a:latin typeface="Lucida Sans Unicode"/>
                <a:cs typeface="Lucida Sans Unicode"/>
              </a:rPr>
              <a:t> </a:t>
            </a:r>
            <a:r>
              <a:rPr spc="10" dirty="0">
                <a:latin typeface="Lucida Sans Unicode"/>
                <a:cs typeface="Lucida Sans Unicode"/>
              </a:rPr>
              <a:t>ou</a:t>
            </a:r>
            <a:r>
              <a:rPr dirty="0">
                <a:latin typeface="Lucida Sans Unicode"/>
                <a:cs typeface="Lucida Sans Unicode"/>
              </a:rPr>
              <a:t>ts</a:t>
            </a:r>
            <a:r>
              <a:rPr spc="-10" dirty="0">
                <a:latin typeface="Lucida Sans Unicode"/>
                <a:cs typeface="Lucida Sans Unicode"/>
              </a:rPr>
              <a:t>i</a:t>
            </a:r>
            <a:r>
              <a:rPr spc="-5" dirty="0">
                <a:latin typeface="Lucida Sans Unicode"/>
                <a:cs typeface="Lucida Sans Unicode"/>
              </a:rPr>
              <a:t>d</a:t>
            </a:r>
            <a:r>
              <a:rPr dirty="0">
                <a:latin typeface="Lucida Sans Unicode"/>
                <a:cs typeface="Lucida Sans Unicode"/>
              </a:rPr>
              <a:t>e</a:t>
            </a:r>
            <a:r>
              <a:rPr spc="-50" dirty="0">
                <a:latin typeface="Lucida Sans Unicode"/>
                <a:cs typeface="Lucida Sans Unicode"/>
              </a:rPr>
              <a:t> </a:t>
            </a:r>
            <a:r>
              <a:rPr spc="10" dirty="0">
                <a:latin typeface="Lucida Sans Unicode"/>
                <a:cs typeface="Lucida Sans Unicode"/>
              </a:rPr>
              <a:t>a</a:t>
            </a:r>
            <a:r>
              <a:rPr spc="5" dirty="0">
                <a:latin typeface="Lucida Sans Unicode"/>
                <a:cs typeface="Lucida Sans Unicode"/>
              </a:rPr>
              <a:t>g</a:t>
            </a:r>
            <a:r>
              <a:rPr spc="-5" dirty="0">
                <a:latin typeface="Lucida Sans Unicode"/>
                <a:cs typeface="Lucida Sans Unicode"/>
              </a:rPr>
              <a:t>enc</a:t>
            </a:r>
            <a:r>
              <a:rPr spc="-15" dirty="0">
                <a:latin typeface="Lucida Sans Unicode"/>
                <a:cs typeface="Lucida Sans Unicode"/>
              </a:rPr>
              <a:t>i</a:t>
            </a:r>
            <a:r>
              <a:rPr spc="-20" dirty="0">
                <a:latin typeface="Lucida Sans Unicode"/>
                <a:cs typeface="Lucida Sans Unicode"/>
              </a:rPr>
              <a:t>e</a:t>
            </a:r>
            <a:r>
              <a:rPr dirty="0">
                <a:latin typeface="Lucida Sans Unicode"/>
                <a:cs typeface="Lucida Sans Unicode"/>
              </a:rPr>
              <a:t>s</a:t>
            </a:r>
          </a:p>
          <a:p>
            <a:pPr marL="299085" indent="-286385">
              <a:lnSpc>
                <a:spcPct val="100000"/>
              </a:lnSpc>
              <a:buFont typeface="Arial"/>
              <a:buChar char="•"/>
              <a:tabLst>
                <a:tab pos="299720" algn="l"/>
              </a:tabLst>
            </a:pPr>
            <a:r>
              <a:rPr spc="5" dirty="0">
                <a:latin typeface="Lucida Sans Unicode"/>
                <a:cs typeface="Lucida Sans Unicode"/>
              </a:rPr>
              <a:t>Le</a:t>
            </a:r>
            <a:r>
              <a:rPr spc="15" dirty="0">
                <a:latin typeface="Lucida Sans Unicode"/>
                <a:cs typeface="Lucida Sans Unicode"/>
              </a:rPr>
              <a:t>a</a:t>
            </a:r>
            <a:r>
              <a:rPr dirty="0">
                <a:latin typeface="Lucida Sans Unicode"/>
                <a:cs typeface="Lucida Sans Unicode"/>
              </a:rPr>
              <a:t>d</a:t>
            </a:r>
            <a:r>
              <a:rPr spc="-50" dirty="0">
                <a:latin typeface="Lucida Sans Unicode"/>
                <a:cs typeface="Lucida Sans Unicode"/>
              </a:rPr>
              <a:t> </a:t>
            </a:r>
            <a:r>
              <a:rPr spc="5" dirty="0">
                <a:latin typeface="Lucida Sans Unicode"/>
                <a:cs typeface="Lucida Sans Unicode"/>
              </a:rPr>
              <a:t>m</a:t>
            </a:r>
            <a:r>
              <a:rPr spc="10" dirty="0">
                <a:latin typeface="Lucida Sans Unicode"/>
                <a:cs typeface="Lucida Sans Unicode"/>
              </a:rPr>
              <a:t>u</a:t>
            </a:r>
            <a:r>
              <a:rPr dirty="0">
                <a:latin typeface="Lucida Sans Unicode"/>
                <a:cs typeface="Lucida Sans Unicode"/>
              </a:rPr>
              <a:t>lt</a:t>
            </a:r>
            <a:r>
              <a:rPr spc="5" dirty="0">
                <a:latin typeface="Lucida Sans Unicode"/>
                <a:cs typeface="Lucida Sans Unicode"/>
              </a:rPr>
              <a:t>i</a:t>
            </a:r>
            <a:r>
              <a:rPr spc="-10" dirty="0">
                <a:latin typeface="Lucida Sans Unicode"/>
                <a:cs typeface="Lucida Sans Unicode"/>
              </a:rPr>
              <a:t>-</a:t>
            </a:r>
            <a:r>
              <a:rPr dirty="0">
                <a:latin typeface="Lucida Sans Unicode"/>
                <a:cs typeface="Lucida Sans Unicode"/>
              </a:rPr>
              <a:t>age</a:t>
            </a:r>
            <a:r>
              <a:rPr spc="-10" dirty="0">
                <a:latin typeface="Lucida Sans Unicode"/>
                <a:cs typeface="Lucida Sans Unicode"/>
              </a:rPr>
              <a:t>n</a:t>
            </a:r>
            <a:r>
              <a:rPr dirty="0">
                <a:latin typeface="Lucida Sans Unicode"/>
                <a:cs typeface="Lucida Sans Unicode"/>
              </a:rPr>
              <a:t>cy</a:t>
            </a:r>
            <a:r>
              <a:rPr spc="-40" dirty="0">
                <a:latin typeface="Lucida Sans Unicode"/>
                <a:cs typeface="Lucida Sans Unicode"/>
              </a:rPr>
              <a:t> </a:t>
            </a:r>
            <a:r>
              <a:rPr spc="5" dirty="0">
                <a:latin typeface="Lucida Sans Unicode"/>
                <a:cs typeface="Lucida Sans Unicode"/>
              </a:rPr>
              <a:t>me</a:t>
            </a:r>
            <a:r>
              <a:rPr dirty="0">
                <a:latin typeface="Lucida Sans Unicode"/>
                <a:cs typeface="Lucida Sans Unicode"/>
              </a:rPr>
              <a:t>et</a:t>
            </a:r>
            <a:r>
              <a:rPr spc="-10" dirty="0">
                <a:latin typeface="Lucida Sans Unicode"/>
                <a:cs typeface="Lucida Sans Unicode"/>
              </a:rPr>
              <a:t>i</a:t>
            </a:r>
            <a:r>
              <a:rPr dirty="0">
                <a:latin typeface="Lucida Sans Unicode"/>
                <a:cs typeface="Lucida Sans Unicode"/>
              </a:rPr>
              <a:t>ngs</a:t>
            </a:r>
            <a:r>
              <a:rPr spc="-45" dirty="0">
                <a:latin typeface="Lucida Sans Unicode"/>
                <a:cs typeface="Lucida Sans Unicode"/>
              </a:rPr>
              <a:t> </a:t>
            </a:r>
            <a:r>
              <a:rPr spc="10" dirty="0">
                <a:latin typeface="Lucida Sans Unicode"/>
                <a:cs typeface="Lucida Sans Unicode"/>
              </a:rPr>
              <a:t>t</a:t>
            </a:r>
            <a:r>
              <a:rPr dirty="0">
                <a:latin typeface="Lucida Sans Unicode"/>
                <a:cs typeface="Lucida Sans Unicode"/>
              </a:rPr>
              <a:t>o</a:t>
            </a:r>
            <a:r>
              <a:rPr spc="-25" dirty="0">
                <a:latin typeface="Lucida Sans Unicode"/>
                <a:cs typeface="Lucida Sans Unicode"/>
              </a:rPr>
              <a:t> </a:t>
            </a:r>
            <a:r>
              <a:rPr spc="5" dirty="0">
                <a:latin typeface="Lucida Sans Unicode"/>
                <a:cs typeface="Lucida Sans Unicode"/>
              </a:rPr>
              <a:t>m</a:t>
            </a:r>
            <a:r>
              <a:rPr spc="15" dirty="0">
                <a:latin typeface="Lucida Sans Unicode"/>
                <a:cs typeface="Lucida Sans Unicode"/>
              </a:rPr>
              <a:t>a</a:t>
            </a:r>
            <a:r>
              <a:rPr spc="5" dirty="0">
                <a:latin typeface="Lucida Sans Unicode"/>
                <a:cs typeface="Lucida Sans Unicode"/>
              </a:rPr>
              <a:t>k</a:t>
            </a:r>
            <a:r>
              <a:rPr dirty="0">
                <a:latin typeface="Lucida Sans Unicode"/>
                <a:cs typeface="Lucida Sans Unicode"/>
              </a:rPr>
              <a:t>e</a:t>
            </a:r>
            <a:r>
              <a:rPr spc="-40" dirty="0">
                <a:latin typeface="Lucida Sans Unicode"/>
                <a:cs typeface="Lucida Sans Unicode"/>
              </a:rPr>
              <a:t> </a:t>
            </a:r>
            <a:r>
              <a:rPr spc="10" dirty="0">
                <a:latin typeface="Lucida Sans Unicode"/>
                <a:cs typeface="Lucida Sans Unicode"/>
              </a:rPr>
              <a:t>su</a:t>
            </a:r>
            <a:r>
              <a:rPr dirty="0">
                <a:latin typeface="Lucida Sans Unicode"/>
                <a:cs typeface="Lucida Sans Unicode"/>
              </a:rPr>
              <a:t>re</a:t>
            </a:r>
            <a:r>
              <a:rPr spc="-50" dirty="0">
                <a:latin typeface="Lucida Sans Unicode"/>
                <a:cs typeface="Lucida Sans Unicode"/>
              </a:rPr>
              <a:t> </a:t>
            </a:r>
            <a:r>
              <a:rPr spc="5" dirty="0">
                <a:latin typeface="Lucida Sans Unicode"/>
                <a:cs typeface="Lucida Sans Unicode"/>
              </a:rPr>
              <a:t>y</a:t>
            </a:r>
            <a:r>
              <a:rPr spc="10" dirty="0">
                <a:latin typeface="Lucida Sans Unicode"/>
                <a:cs typeface="Lucida Sans Unicode"/>
              </a:rPr>
              <a:t>ou</a:t>
            </a:r>
            <a:r>
              <a:rPr dirty="0">
                <a:latin typeface="Lucida Sans Unicode"/>
                <a:cs typeface="Lucida Sans Unicode"/>
              </a:rPr>
              <a:t>r</a:t>
            </a:r>
            <a:r>
              <a:rPr spc="-35" dirty="0">
                <a:latin typeface="Lucida Sans Unicode"/>
                <a:cs typeface="Lucida Sans Unicode"/>
              </a:rPr>
              <a:t> </a:t>
            </a:r>
            <a:r>
              <a:rPr spc="10" dirty="0">
                <a:latin typeface="Lucida Sans Unicode"/>
                <a:cs typeface="Lucida Sans Unicode"/>
              </a:rPr>
              <a:t>c</a:t>
            </a:r>
            <a:r>
              <a:rPr dirty="0">
                <a:latin typeface="Lucida Sans Unicode"/>
                <a:cs typeface="Lucida Sans Unicode"/>
              </a:rPr>
              <a:t>h</a:t>
            </a:r>
            <a:r>
              <a:rPr spc="5" dirty="0">
                <a:latin typeface="Lucida Sans Unicode"/>
                <a:cs typeface="Lucida Sans Unicode"/>
              </a:rPr>
              <a:t>i</a:t>
            </a:r>
            <a:r>
              <a:rPr dirty="0">
                <a:latin typeface="Lucida Sans Unicode"/>
                <a:cs typeface="Lucida Sans Unicode"/>
              </a:rPr>
              <a:t>l</a:t>
            </a:r>
            <a:r>
              <a:rPr spc="5" dirty="0">
                <a:latin typeface="Lucida Sans Unicode"/>
                <a:cs typeface="Lucida Sans Unicode"/>
              </a:rPr>
              <a:t>d</a:t>
            </a:r>
            <a:r>
              <a:rPr spc="-20" dirty="0">
                <a:latin typeface="Lucida Sans Unicode"/>
                <a:cs typeface="Lucida Sans Unicode"/>
              </a:rPr>
              <a:t>’</a:t>
            </a:r>
            <a:r>
              <a:rPr dirty="0">
                <a:latin typeface="Lucida Sans Unicode"/>
                <a:cs typeface="Lucida Sans Unicode"/>
              </a:rPr>
              <a:t>s</a:t>
            </a:r>
            <a:r>
              <a:rPr spc="-45" dirty="0">
                <a:latin typeface="Lucida Sans Unicode"/>
                <a:cs typeface="Lucida Sans Unicode"/>
              </a:rPr>
              <a:t> </a:t>
            </a:r>
            <a:r>
              <a:rPr spc="10" dirty="0">
                <a:latin typeface="Lucida Sans Unicode"/>
                <a:cs typeface="Lucida Sans Unicode"/>
              </a:rPr>
              <a:t>n</a:t>
            </a:r>
            <a:r>
              <a:rPr spc="5" dirty="0">
                <a:latin typeface="Lucida Sans Unicode"/>
                <a:cs typeface="Lucida Sans Unicode"/>
              </a:rPr>
              <a:t>e</a:t>
            </a:r>
            <a:r>
              <a:rPr dirty="0">
                <a:latin typeface="Lucida Sans Unicode"/>
                <a:cs typeface="Lucida Sans Unicode"/>
              </a:rPr>
              <a:t>eds</a:t>
            </a:r>
            <a:r>
              <a:rPr spc="-45" dirty="0">
                <a:latin typeface="Lucida Sans Unicode"/>
                <a:cs typeface="Lucida Sans Unicode"/>
              </a:rPr>
              <a:t> </a:t>
            </a:r>
            <a:r>
              <a:rPr spc="15" dirty="0">
                <a:latin typeface="Lucida Sans Unicode"/>
                <a:cs typeface="Lucida Sans Unicode"/>
              </a:rPr>
              <a:t>a</a:t>
            </a:r>
            <a:r>
              <a:rPr spc="10" dirty="0">
                <a:latin typeface="Lucida Sans Unicode"/>
                <a:cs typeface="Lucida Sans Unicode"/>
              </a:rPr>
              <a:t>r</a:t>
            </a:r>
            <a:r>
              <a:rPr dirty="0">
                <a:latin typeface="Lucida Sans Unicode"/>
                <a:cs typeface="Lucida Sans Unicode"/>
              </a:rPr>
              <a:t>e</a:t>
            </a:r>
            <a:r>
              <a:rPr spc="-50" dirty="0">
                <a:latin typeface="Lucida Sans Unicode"/>
                <a:cs typeface="Lucida Sans Unicode"/>
              </a:rPr>
              <a:t> </a:t>
            </a:r>
            <a:r>
              <a:rPr spc="5" dirty="0">
                <a:latin typeface="Lucida Sans Unicode"/>
                <a:cs typeface="Lucida Sans Unicode"/>
              </a:rPr>
              <a:t>me</a:t>
            </a:r>
            <a:r>
              <a:rPr dirty="0">
                <a:latin typeface="Lucida Sans Unicode"/>
                <a:cs typeface="Lucida Sans Unicode"/>
              </a:rPr>
              <a:t>t</a:t>
            </a:r>
            <a:r>
              <a:rPr spc="-25" dirty="0">
                <a:latin typeface="Lucida Sans Unicode"/>
                <a:cs typeface="Lucida Sans Unicode"/>
              </a:rPr>
              <a:t> </a:t>
            </a:r>
            <a:r>
              <a:rPr spc="0" dirty="0">
                <a:latin typeface="Lucida Sans Unicode"/>
                <a:cs typeface="Lucida Sans Unicode"/>
              </a:rPr>
              <a:t>i</a:t>
            </a:r>
            <a:r>
              <a:rPr dirty="0">
                <a:latin typeface="Lucida Sans Unicode"/>
                <a:cs typeface="Lucida Sans Unicode"/>
              </a:rPr>
              <a:t>n</a:t>
            </a:r>
            <a:r>
              <a:rPr spc="-35" dirty="0">
                <a:latin typeface="Lucida Sans Unicode"/>
                <a:cs typeface="Lucida Sans Unicode"/>
              </a:rPr>
              <a:t> </a:t>
            </a:r>
            <a:r>
              <a:rPr spc="10" dirty="0">
                <a:latin typeface="Lucida Sans Unicode"/>
                <a:cs typeface="Lucida Sans Unicode"/>
              </a:rPr>
              <a:t>sc</a:t>
            </a:r>
            <a:r>
              <a:rPr dirty="0">
                <a:latin typeface="Lucida Sans Unicode"/>
                <a:cs typeface="Lucida Sans Unicode"/>
              </a:rPr>
              <a:t>hool</a:t>
            </a:r>
          </a:p>
          <a:p>
            <a:pPr marL="299085" indent="-286385">
              <a:lnSpc>
                <a:spcPct val="100000"/>
              </a:lnSpc>
              <a:buFont typeface="Arial"/>
              <a:buChar char="•"/>
              <a:tabLst>
                <a:tab pos="299720" algn="l"/>
              </a:tabLst>
            </a:pPr>
            <a:r>
              <a:rPr spc="10" dirty="0">
                <a:latin typeface="Lucida Sans Unicode"/>
                <a:cs typeface="Lucida Sans Unicode"/>
              </a:rPr>
              <a:t>Pr</a:t>
            </a:r>
            <a:r>
              <a:rPr spc="-5" dirty="0">
                <a:latin typeface="Lucida Sans Unicode"/>
                <a:cs typeface="Lucida Sans Unicode"/>
              </a:rPr>
              <a:t>o</a:t>
            </a:r>
            <a:r>
              <a:rPr spc="5" dirty="0">
                <a:latin typeface="Lucida Sans Unicode"/>
                <a:cs typeface="Lucida Sans Unicode"/>
              </a:rPr>
              <a:t>v</a:t>
            </a:r>
            <a:r>
              <a:rPr spc="-15" dirty="0">
                <a:latin typeface="Lucida Sans Unicode"/>
                <a:cs typeface="Lucida Sans Unicode"/>
              </a:rPr>
              <a:t>i</a:t>
            </a:r>
            <a:r>
              <a:rPr dirty="0">
                <a:latin typeface="Lucida Sans Unicode"/>
                <a:cs typeface="Lucida Sans Unicode"/>
              </a:rPr>
              <a:t>de</a:t>
            </a:r>
            <a:r>
              <a:rPr spc="-50" dirty="0">
                <a:latin typeface="Lucida Sans Unicode"/>
                <a:cs typeface="Lucida Sans Unicode"/>
              </a:rPr>
              <a:t> </a:t>
            </a:r>
            <a:r>
              <a:rPr lang="en-GB" spc="15" dirty="0" smtClean="0">
                <a:latin typeface="Lucida Sans Unicode"/>
                <a:cs typeface="Lucida Sans Unicode"/>
              </a:rPr>
              <a:t>support on </a:t>
            </a:r>
            <a:r>
              <a:rPr spc="-30" dirty="0" smtClean="0">
                <a:latin typeface="Lucida Sans Unicode"/>
                <a:cs typeface="Lucida Sans Unicode"/>
              </a:rPr>
              <a:t> </a:t>
            </a:r>
            <a:r>
              <a:rPr spc="10" dirty="0">
                <a:latin typeface="Lucida Sans Unicode"/>
                <a:cs typeface="Lucida Sans Unicode"/>
              </a:rPr>
              <a:t>f</a:t>
            </a:r>
            <a:r>
              <a:rPr spc="15" dirty="0">
                <a:latin typeface="Lucida Sans Unicode"/>
                <a:cs typeface="Lucida Sans Unicode"/>
              </a:rPr>
              <a:t>a</a:t>
            </a:r>
            <a:r>
              <a:rPr dirty="0">
                <a:latin typeface="Lucida Sans Unicode"/>
                <a:cs typeface="Lucida Sans Unicode"/>
              </a:rPr>
              <a:t>mi</a:t>
            </a:r>
            <a:r>
              <a:rPr spc="-15" dirty="0">
                <a:latin typeface="Lucida Sans Unicode"/>
                <a:cs typeface="Lucida Sans Unicode"/>
              </a:rPr>
              <a:t>l</a:t>
            </a:r>
            <a:r>
              <a:rPr dirty="0">
                <a:latin typeface="Lucida Sans Unicode"/>
                <a:cs typeface="Lucida Sans Unicode"/>
              </a:rPr>
              <a:t>y</a:t>
            </a:r>
            <a:r>
              <a:rPr spc="-40" dirty="0">
                <a:latin typeface="Lucida Sans Unicode"/>
                <a:cs typeface="Lucida Sans Unicode"/>
              </a:rPr>
              <a:t> </a:t>
            </a:r>
            <a:r>
              <a:rPr spc="10" dirty="0">
                <a:latin typeface="Lucida Sans Unicode"/>
                <a:cs typeface="Lucida Sans Unicode"/>
              </a:rPr>
              <a:t>n</a:t>
            </a:r>
            <a:r>
              <a:rPr spc="5" dirty="0">
                <a:latin typeface="Lucida Sans Unicode"/>
                <a:cs typeface="Lucida Sans Unicode"/>
              </a:rPr>
              <a:t>e</a:t>
            </a:r>
            <a:r>
              <a:rPr spc="-5" dirty="0">
                <a:latin typeface="Lucida Sans Unicode"/>
                <a:cs typeface="Lucida Sans Unicode"/>
              </a:rPr>
              <a:t>ed</a:t>
            </a:r>
            <a:r>
              <a:rPr dirty="0">
                <a:latin typeface="Lucida Sans Unicode"/>
                <a:cs typeface="Lucida Sans Unicode"/>
              </a:rPr>
              <a:t>s</a:t>
            </a:r>
            <a:r>
              <a:rPr spc="-45" dirty="0">
                <a:latin typeface="Lucida Sans Unicode"/>
                <a:cs typeface="Lucida Sans Unicode"/>
              </a:rPr>
              <a:t> </a:t>
            </a:r>
            <a:r>
              <a:rPr spc="15" dirty="0">
                <a:latin typeface="Lucida Sans Unicode"/>
                <a:cs typeface="Lucida Sans Unicode"/>
              </a:rPr>
              <a:t>a</a:t>
            </a:r>
            <a:r>
              <a:rPr spc="10" dirty="0">
                <a:latin typeface="Lucida Sans Unicode"/>
                <a:cs typeface="Lucida Sans Unicode"/>
              </a:rPr>
              <a:t>n</a:t>
            </a:r>
            <a:r>
              <a:rPr dirty="0">
                <a:latin typeface="Lucida Sans Unicode"/>
                <a:cs typeface="Lucida Sans Unicode"/>
              </a:rPr>
              <a:t>d</a:t>
            </a:r>
            <a:r>
              <a:rPr spc="-35" dirty="0">
                <a:latin typeface="Lucida Sans Unicode"/>
                <a:cs typeface="Lucida Sans Unicode"/>
              </a:rPr>
              <a:t> </a:t>
            </a:r>
            <a:r>
              <a:rPr spc="10" dirty="0">
                <a:latin typeface="Lucida Sans Unicode"/>
                <a:cs typeface="Lucida Sans Unicode"/>
              </a:rPr>
              <a:t>su</a:t>
            </a:r>
            <a:r>
              <a:rPr dirty="0">
                <a:latin typeface="Lucida Sans Unicode"/>
                <a:cs typeface="Lucida Sans Unicode"/>
              </a:rPr>
              <a:t>gg</a:t>
            </a:r>
            <a:r>
              <a:rPr spc="-15" dirty="0">
                <a:latin typeface="Lucida Sans Unicode"/>
                <a:cs typeface="Lucida Sans Unicode"/>
              </a:rPr>
              <a:t>e</a:t>
            </a:r>
            <a:r>
              <a:rPr dirty="0">
                <a:latin typeface="Lucida Sans Unicode"/>
                <a:cs typeface="Lucida Sans Unicode"/>
              </a:rPr>
              <a:t>st</a:t>
            </a:r>
            <a:r>
              <a:rPr spc="-45" dirty="0">
                <a:latin typeface="Lucida Sans Unicode"/>
                <a:cs typeface="Lucida Sans Unicode"/>
              </a:rPr>
              <a:t> </a:t>
            </a:r>
            <a:r>
              <a:rPr spc="5" dirty="0">
                <a:latin typeface="Lucida Sans Unicode"/>
                <a:cs typeface="Lucida Sans Unicode"/>
              </a:rPr>
              <a:t>w</a:t>
            </a:r>
            <a:r>
              <a:rPr spc="10" dirty="0">
                <a:latin typeface="Lucida Sans Unicode"/>
                <a:cs typeface="Lucida Sans Unicode"/>
              </a:rPr>
              <a:t>h</a:t>
            </a:r>
            <a:r>
              <a:rPr dirty="0">
                <a:latin typeface="Lucida Sans Unicode"/>
                <a:cs typeface="Lucida Sans Unicode"/>
              </a:rPr>
              <a:t>o</a:t>
            </a:r>
            <a:r>
              <a:rPr spc="-35" dirty="0">
                <a:latin typeface="Lucida Sans Unicode"/>
                <a:cs typeface="Lucida Sans Unicode"/>
              </a:rPr>
              <a:t> </a:t>
            </a:r>
            <a:r>
              <a:rPr spc="10" dirty="0">
                <a:latin typeface="Lucida Sans Unicode"/>
                <a:cs typeface="Lucida Sans Unicode"/>
              </a:rPr>
              <a:t>c</a:t>
            </a:r>
            <a:r>
              <a:rPr spc="15" dirty="0">
                <a:latin typeface="Lucida Sans Unicode"/>
                <a:cs typeface="Lucida Sans Unicode"/>
              </a:rPr>
              <a:t>a</a:t>
            </a:r>
            <a:r>
              <a:rPr dirty="0">
                <a:latin typeface="Lucida Sans Unicode"/>
                <a:cs typeface="Lucida Sans Unicode"/>
              </a:rPr>
              <a:t>n</a:t>
            </a:r>
            <a:r>
              <a:rPr spc="-45" dirty="0">
                <a:latin typeface="Lucida Sans Unicode"/>
                <a:cs typeface="Lucida Sans Unicode"/>
              </a:rPr>
              <a:t> </a:t>
            </a:r>
            <a:r>
              <a:rPr spc="10" dirty="0">
                <a:latin typeface="Lucida Sans Unicode"/>
                <a:cs typeface="Lucida Sans Unicode"/>
              </a:rPr>
              <a:t>h</a:t>
            </a:r>
            <a:r>
              <a:rPr spc="5" dirty="0">
                <a:latin typeface="Lucida Sans Unicode"/>
                <a:cs typeface="Lucida Sans Unicode"/>
              </a:rPr>
              <a:t>e</a:t>
            </a:r>
            <a:r>
              <a:rPr dirty="0">
                <a:latin typeface="Lucida Sans Unicode"/>
                <a:cs typeface="Lucida Sans Unicode"/>
              </a:rPr>
              <a:t>lp</a:t>
            </a:r>
          </a:p>
          <a:p>
            <a:pPr marL="299085" marR="5080" indent="-286385">
              <a:lnSpc>
                <a:spcPct val="100000"/>
              </a:lnSpc>
              <a:buFont typeface="Arial"/>
              <a:buChar char="•"/>
              <a:tabLst>
                <a:tab pos="299720" algn="l"/>
              </a:tabLst>
            </a:pPr>
            <a:r>
              <a:rPr spc="10" dirty="0">
                <a:latin typeface="Lucida Sans Unicode"/>
                <a:cs typeface="Lucida Sans Unicode"/>
              </a:rPr>
              <a:t>Sh</a:t>
            </a:r>
            <a:r>
              <a:rPr spc="-5" dirty="0">
                <a:latin typeface="Lucida Sans Unicode"/>
                <a:cs typeface="Lucida Sans Unicode"/>
              </a:rPr>
              <a:t>o</a:t>
            </a:r>
            <a:r>
              <a:rPr dirty="0">
                <a:latin typeface="Lucida Sans Unicode"/>
                <a:cs typeface="Lucida Sans Unicode"/>
              </a:rPr>
              <a:t>uld</a:t>
            </a:r>
            <a:r>
              <a:rPr spc="-40" dirty="0">
                <a:latin typeface="Lucida Sans Unicode"/>
                <a:cs typeface="Lucida Sans Unicode"/>
              </a:rPr>
              <a:t> </a:t>
            </a:r>
            <a:r>
              <a:rPr spc="5" dirty="0">
                <a:latin typeface="Lucida Sans Unicode"/>
                <a:cs typeface="Lucida Sans Unicode"/>
              </a:rPr>
              <a:t>y</a:t>
            </a:r>
            <a:r>
              <a:rPr spc="10" dirty="0">
                <a:latin typeface="Lucida Sans Unicode"/>
                <a:cs typeface="Lucida Sans Unicode"/>
              </a:rPr>
              <a:t>o</a:t>
            </a:r>
            <a:r>
              <a:rPr dirty="0">
                <a:latin typeface="Lucida Sans Unicode"/>
                <a:cs typeface="Lucida Sans Unicode"/>
              </a:rPr>
              <a:t>u</a:t>
            </a:r>
            <a:r>
              <a:rPr spc="-25" dirty="0">
                <a:latin typeface="Lucida Sans Unicode"/>
                <a:cs typeface="Lucida Sans Unicode"/>
              </a:rPr>
              <a:t> </a:t>
            </a:r>
            <a:r>
              <a:rPr spc="5" dirty="0">
                <a:latin typeface="Lucida Sans Unicode"/>
                <a:cs typeface="Lucida Sans Unicode"/>
              </a:rPr>
              <a:t>w</a:t>
            </a:r>
            <a:r>
              <a:rPr dirty="0">
                <a:latin typeface="Lucida Sans Unicode"/>
                <a:cs typeface="Lucida Sans Unicode"/>
              </a:rPr>
              <a:t>ish</a:t>
            </a:r>
            <a:r>
              <a:rPr spc="-45" dirty="0">
                <a:latin typeface="Lucida Sans Unicode"/>
                <a:cs typeface="Lucida Sans Unicode"/>
              </a:rPr>
              <a:t> </a:t>
            </a:r>
            <a:r>
              <a:rPr spc="10" dirty="0">
                <a:latin typeface="Lucida Sans Unicode"/>
                <a:cs typeface="Lucida Sans Unicode"/>
              </a:rPr>
              <a:t>t</a:t>
            </a:r>
            <a:r>
              <a:rPr dirty="0">
                <a:latin typeface="Lucida Sans Unicode"/>
                <a:cs typeface="Lucida Sans Unicode"/>
              </a:rPr>
              <a:t>o</a:t>
            </a:r>
            <a:r>
              <a:rPr spc="-25" dirty="0">
                <a:latin typeface="Lucida Sans Unicode"/>
                <a:cs typeface="Lucida Sans Unicode"/>
              </a:rPr>
              <a:t> </a:t>
            </a:r>
            <a:r>
              <a:rPr spc="10" dirty="0">
                <a:latin typeface="Lucida Sans Unicode"/>
                <a:cs typeface="Lucida Sans Unicode"/>
              </a:rPr>
              <a:t>sp</a:t>
            </a:r>
            <a:r>
              <a:rPr spc="-5" dirty="0">
                <a:latin typeface="Lucida Sans Unicode"/>
                <a:cs typeface="Lucida Sans Unicode"/>
              </a:rPr>
              <a:t>ea</a:t>
            </a:r>
            <a:r>
              <a:rPr dirty="0">
                <a:latin typeface="Lucida Sans Unicode"/>
                <a:cs typeface="Lucida Sans Unicode"/>
              </a:rPr>
              <a:t>k</a:t>
            </a:r>
            <a:r>
              <a:rPr spc="-40" dirty="0">
                <a:latin typeface="Lucida Sans Unicode"/>
                <a:cs typeface="Lucida Sans Unicode"/>
              </a:rPr>
              <a:t> </a:t>
            </a:r>
            <a:r>
              <a:rPr spc="10" dirty="0">
                <a:latin typeface="Lucida Sans Unicode"/>
                <a:cs typeface="Lucida Sans Unicode"/>
              </a:rPr>
              <a:t>o</a:t>
            </a:r>
            <a:r>
              <a:rPr dirty="0">
                <a:latin typeface="Lucida Sans Unicode"/>
                <a:cs typeface="Lucida Sans Unicode"/>
              </a:rPr>
              <a:t>r</a:t>
            </a:r>
            <a:r>
              <a:rPr spc="-25" dirty="0">
                <a:latin typeface="Lucida Sans Unicode"/>
                <a:cs typeface="Lucida Sans Unicode"/>
              </a:rPr>
              <a:t> </a:t>
            </a:r>
            <a:r>
              <a:rPr spc="5" dirty="0">
                <a:latin typeface="Lucida Sans Unicode"/>
                <a:cs typeface="Lucida Sans Unicode"/>
              </a:rPr>
              <a:t>mee</a:t>
            </a:r>
            <a:r>
              <a:rPr dirty="0">
                <a:latin typeface="Lucida Sans Unicode"/>
                <a:cs typeface="Lucida Sans Unicode"/>
              </a:rPr>
              <a:t>t</a:t>
            </a:r>
            <a:r>
              <a:rPr spc="-45" dirty="0">
                <a:latin typeface="Lucida Sans Unicode"/>
                <a:cs typeface="Lucida Sans Unicode"/>
              </a:rPr>
              <a:t> </a:t>
            </a:r>
            <a:r>
              <a:rPr spc="5" dirty="0">
                <a:latin typeface="Lucida Sans Unicode"/>
                <a:cs typeface="Lucida Sans Unicode"/>
              </a:rPr>
              <a:t>w</a:t>
            </a:r>
            <a:r>
              <a:rPr spc="0" dirty="0">
                <a:latin typeface="Lucida Sans Unicode"/>
                <a:cs typeface="Lucida Sans Unicode"/>
              </a:rPr>
              <a:t>i</a:t>
            </a:r>
            <a:r>
              <a:rPr dirty="0">
                <a:latin typeface="Lucida Sans Unicode"/>
                <a:cs typeface="Lucida Sans Unicode"/>
              </a:rPr>
              <a:t>th</a:t>
            </a:r>
            <a:r>
              <a:rPr spc="-45" dirty="0">
                <a:latin typeface="Lucida Sans Unicode"/>
                <a:cs typeface="Lucida Sans Unicode"/>
              </a:rPr>
              <a:t> </a:t>
            </a:r>
            <a:r>
              <a:rPr lang="en-GB" spc="5" dirty="0" smtClean="0">
                <a:latin typeface="Lucida Sans Unicode"/>
                <a:cs typeface="Lucida Sans Unicode"/>
              </a:rPr>
              <a:t>me </a:t>
            </a:r>
            <a:r>
              <a:rPr spc="10" dirty="0" smtClean="0">
                <a:latin typeface="Lucida Sans Unicode"/>
                <a:cs typeface="Lucida Sans Unicode"/>
              </a:rPr>
              <a:t>th</a:t>
            </a:r>
            <a:r>
              <a:rPr spc="-5" dirty="0" smtClean="0">
                <a:latin typeface="Lucida Sans Unicode"/>
                <a:cs typeface="Lucida Sans Unicode"/>
              </a:rPr>
              <a:t>e</a:t>
            </a:r>
            <a:r>
              <a:rPr dirty="0" smtClean="0">
                <a:latin typeface="Lucida Sans Unicode"/>
                <a:cs typeface="Lucida Sans Unicode"/>
              </a:rPr>
              <a:t>n</a:t>
            </a:r>
            <a:r>
              <a:rPr spc="-35" dirty="0" smtClean="0">
                <a:latin typeface="Lucida Sans Unicode"/>
                <a:cs typeface="Lucida Sans Unicode"/>
              </a:rPr>
              <a:t> </a:t>
            </a:r>
            <a:r>
              <a:rPr spc="10" dirty="0">
                <a:latin typeface="Lucida Sans Unicode"/>
                <a:cs typeface="Lucida Sans Unicode"/>
              </a:rPr>
              <a:t>p</a:t>
            </a:r>
            <a:r>
              <a:rPr spc="0" dirty="0">
                <a:latin typeface="Lucida Sans Unicode"/>
                <a:cs typeface="Lucida Sans Unicode"/>
              </a:rPr>
              <a:t>l</a:t>
            </a:r>
            <a:r>
              <a:rPr spc="-5" dirty="0">
                <a:latin typeface="Lucida Sans Unicode"/>
                <a:cs typeface="Lucida Sans Unicode"/>
              </a:rPr>
              <a:t>e</a:t>
            </a:r>
            <a:r>
              <a:rPr spc="-10" dirty="0">
                <a:latin typeface="Lucida Sans Unicode"/>
                <a:cs typeface="Lucida Sans Unicode"/>
              </a:rPr>
              <a:t>a</a:t>
            </a:r>
            <a:r>
              <a:rPr dirty="0">
                <a:latin typeface="Lucida Sans Unicode"/>
                <a:cs typeface="Lucida Sans Unicode"/>
              </a:rPr>
              <a:t>se</a:t>
            </a:r>
            <a:r>
              <a:rPr spc="-50" dirty="0">
                <a:latin typeface="Lucida Sans Unicode"/>
                <a:cs typeface="Lucida Sans Unicode"/>
              </a:rPr>
              <a:t> </a:t>
            </a:r>
            <a:r>
              <a:rPr spc="10" dirty="0">
                <a:latin typeface="Lucida Sans Unicode"/>
                <a:cs typeface="Lucida Sans Unicode"/>
              </a:rPr>
              <a:t>r</a:t>
            </a:r>
            <a:r>
              <a:rPr spc="0" dirty="0">
                <a:latin typeface="Lucida Sans Unicode"/>
                <a:cs typeface="Lucida Sans Unicode"/>
              </a:rPr>
              <a:t>i</a:t>
            </a:r>
            <a:r>
              <a:rPr dirty="0">
                <a:latin typeface="Lucida Sans Unicode"/>
                <a:cs typeface="Lucida Sans Unicode"/>
              </a:rPr>
              <a:t>ng</a:t>
            </a:r>
            <a:r>
              <a:rPr spc="-45" dirty="0">
                <a:latin typeface="Lucida Sans Unicode"/>
                <a:cs typeface="Lucida Sans Unicode"/>
              </a:rPr>
              <a:t> </a:t>
            </a:r>
            <a:r>
              <a:rPr spc="10" dirty="0">
                <a:latin typeface="Lucida Sans Unicode"/>
                <a:cs typeface="Lucida Sans Unicode"/>
              </a:rPr>
              <a:t>th</a:t>
            </a:r>
            <a:r>
              <a:rPr dirty="0">
                <a:latin typeface="Lucida Sans Unicode"/>
                <a:cs typeface="Lucida Sans Unicode"/>
              </a:rPr>
              <a:t>e</a:t>
            </a:r>
            <a:r>
              <a:rPr spc="-40" dirty="0">
                <a:latin typeface="Lucida Sans Unicode"/>
                <a:cs typeface="Lucida Sans Unicode"/>
              </a:rPr>
              <a:t> </a:t>
            </a:r>
            <a:r>
              <a:rPr spc="10" dirty="0">
                <a:latin typeface="Lucida Sans Unicode"/>
                <a:cs typeface="Lucida Sans Unicode"/>
              </a:rPr>
              <a:t>s</a:t>
            </a:r>
            <a:r>
              <a:rPr spc="-5" dirty="0">
                <a:latin typeface="Lucida Sans Unicode"/>
                <a:cs typeface="Lucida Sans Unicode"/>
              </a:rPr>
              <a:t>c</a:t>
            </a:r>
            <a:r>
              <a:rPr dirty="0">
                <a:latin typeface="Lucida Sans Unicode"/>
                <a:cs typeface="Lucida Sans Unicode"/>
              </a:rPr>
              <a:t>h</a:t>
            </a:r>
            <a:r>
              <a:rPr spc="-5" dirty="0">
                <a:latin typeface="Lucida Sans Unicode"/>
                <a:cs typeface="Lucida Sans Unicode"/>
              </a:rPr>
              <a:t>oo</a:t>
            </a:r>
            <a:r>
              <a:rPr dirty="0">
                <a:latin typeface="Lucida Sans Unicode"/>
                <a:cs typeface="Lucida Sans Unicode"/>
              </a:rPr>
              <a:t>l</a:t>
            </a:r>
            <a:r>
              <a:rPr spc="-45" dirty="0">
                <a:latin typeface="Lucida Sans Unicode"/>
                <a:cs typeface="Lucida Sans Unicode"/>
              </a:rPr>
              <a:t> </a:t>
            </a:r>
            <a:r>
              <a:rPr spc="10" dirty="0">
                <a:latin typeface="Lucida Sans Unicode"/>
                <a:cs typeface="Lucida Sans Unicode"/>
              </a:rPr>
              <a:t>of</a:t>
            </a:r>
            <a:r>
              <a:rPr dirty="0">
                <a:latin typeface="Lucida Sans Unicode"/>
                <a:cs typeface="Lucida Sans Unicode"/>
              </a:rPr>
              <a:t>fi</a:t>
            </a:r>
            <a:r>
              <a:rPr spc="-15" dirty="0">
                <a:latin typeface="Lucida Sans Unicode"/>
                <a:cs typeface="Lucida Sans Unicode"/>
              </a:rPr>
              <a:t>c</a:t>
            </a:r>
            <a:r>
              <a:rPr dirty="0">
                <a:latin typeface="Lucida Sans Unicode"/>
                <a:cs typeface="Lucida Sans Unicode"/>
              </a:rPr>
              <a:t>e</a:t>
            </a:r>
            <a:r>
              <a:rPr spc="-50" dirty="0">
                <a:latin typeface="Lucida Sans Unicode"/>
                <a:cs typeface="Lucida Sans Unicode"/>
              </a:rPr>
              <a:t> </a:t>
            </a:r>
            <a:r>
              <a:rPr spc="10" dirty="0">
                <a:latin typeface="Lucida Sans Unicode"/>
                <a:cs typeface="Lucida Sans Unicode"/>
              </a:rPr>
              <a:t>o</a:t>
            </a:r>
            <a:r>
              <a:rPr dirty="0">
                <a:latin typeface="Lucida Sans Unicode"/>
                <a:cs typeface="Lucida Sans Unicode"/>
              </a:rPr>
              <a:t>r</a:t>
            </a:r>
            <a:r>
              <a:rPr spc="-25" dirty="0">
                <a:latin typeface="Lucida Sans Unicode"/>
                <a:cs typeface="Lucida Sans Unicode"/>
              </a:rPr>
              <a:t> </a:t>
            </a:r>
            <a:r>
              <a:rPr spc="10" dirty="0">
                <a:latin typeface="Lucida Sans Unicode"/>
                <a:cs typeface="Lucida Sans Unicode"/>
              </a:rPr>
              <a:t>sp</a:t>
            </a:r>
            <a:r>
              <a:rPr spc="-5" dirty="0">
                <a:latin typeface="Lucida Sans Unicode"/>
                <a:cs typeface="Lucida Sans Unicode"/>
              </a:rPr>
              <a:t>ea</a:t>
            </a:r>
            <a:r>
              <a:rPr dirty="0">
                <a:latin typeface="Lucida Sans Unicode"/>
                <a:cs typeface="Lucida Sans Unicode"/>
              </a:rPr>
              <a:t>k</a:t>
            </a:r>
            <a:r>
              <a:rPr spc="-40" dirty="0">
                <a:latin typeface="Lucida Sans Unicode"/>
                <a:cs typeface="Lucida Sans Unicode"/>
              </a:rPr>
              <a:t> </a:t>
            </a:r>
            <a:r>
              <a:rPr spc="5" dirty="0">
                <a:latin typeface="Lucida Sans Unicode"/>
                <a:cs typeface="Lucida Sans Unicode"/>
              </a:rPr>
              <a:t>w</a:t>
            </a:r>
            <a:r>
              <a:rPr spc="0" dirty="0">
                <a:latin typeface="Lucida Sans Unicode"/>
                <a:cs typeface="Lucida Sans Unicode"/>
              </a:rPr>
              <a:t>i</a:t>
            </a:r>
            <a:r>
              <a:rPr dirty="0">
                <a:latin typeface="Lucida Sans Unicode"/>
                <a:cs typeface="Lucida Sans Unicode"/>
              </a:rPr>
              <a:t>th a</a:t>
            </a:r>
            <a:r>
              <a:rPr spc="-10" dirty="0">
                <a:latin typeface="Lucida Sans Unicode"/>
                <a:cs typeface="Lucida Sans Unicode"/>
              </a:rPr>
              <a:t> </a:t>
            </a:r>
            <a:r>
              <a:rPr spc="5" dirty="0">
                <a:latin typeface="Lucida Sans Unicode"/>
                <a:cs typeface="Lucida Sans Unicode"/>
              </a:rPr>
              <a:t>mem</a:t>
            </a:r>
            <a:r>
              <a:rPr dirty="0">
                <a:latin typeface="Lucida Sans Unicode"/>
                <a:cs typeface="Lucida Sans Unicode"/>
              </a:rPr>
              <a:t>b</a:t>
            </a:r>
            <a:r>
              <a:rPr spc="-5" dirty="0">
                <a:latin typeface="Lucida Sans Unicode"/>
                <a:cs typeface="Lucida Sans Unicode"/>
              </a:rPr>
              <a:t>e</a:t>
            </a:r>
            <a:r>
              <a:rPr dirty="0">
                <a:latin typeface="Lucida Sans Unicode"/>
                <a:cs typeface="Lucida Sans Unicode"/>
              </a:rPr>
              <a:t>r</a:t>
            </a:r>
            <a:r>
              <a:rPr spc="-50" dirty="0">
                <a:latin typeface="Lucida Sans Unicode"/>
                <a:cs typeface="Lucida Sans Unicode"/>
              </a:rPr>
              <a:t> </a:t>
            </a:r>
            <a:r>
              <a:rPr spc="10" dirty="0">
                <a:latin typeface="Lucida Sans Unicode"/>
                <a:cs typeface="Lucida Sans Unicode"/>
              </a:rPr>
              <a:t>o</a:t>
            </a:r>
            <a:r>
              <a:rPr dirty="0">
                <a:latin typeface="Lucida Sans Unicode"/>
                <a:cs typeface="Lucida Sans Unicode"/>
              </a:rPr>
              <a:t>f</a:t>
            </a:r>
            <a:r>
              <a:rPr spc="-25" dirty="0">
                <a:latin typeface="Lucida Sans Unicode"/>
                <a:cs typeface="Lucida Sans Unicode"/>
              </a:rPr>
              <a:t> </a:t>
            </a:r>
            <a:r>
              <a:rPr spc="10" dirty="0">
                <a:latin typeface="Lucida Sans Unicode"/>
                <a:cs typeface="Lucida Sans Unicode"/>
              </a:rPr>
              <a:t>ou</a:t>
            </a:r>
            <a:r>
              <a:rPr dirty="0">
                <a:latin typeface="Lucida Sans Unicode"/>
                <a:cs typeface="Lucida Sans Unicode"/>
              </a:rPr>
              <a:t>r</a:t>
            </a:r>
            <a:r>
              <a:rPr spc="-40" dirty="0">
                <a:latin typeface="Lucida Sans Unicode"/>
                <a:cs typeface="Lucida Sans Unicode"/>
              </a:rPr>
              <a:t> </a:t>
            </a:r>
            <a:r>
              <a:rPr spc="10" dirty="0">
                <a:latin typeface="Lucida Sans Unicode"/>
                <a:cs typeface="Lucida Sans Unicode"/>
              </a:rPr>
              <a:t>of</a:t>
            </a:r>
            <a:r>
              <a:rPr dirty="0">
                <a:latin typeface="Lucida Sans Unicode"/>
                <a:cs typeface="Lucida Sans Unicode"/>
              </a:rPr>
              <a:t>fice</a:t>
            </a:r>
            <a:r>
              <a:rPr spc="-50" dirty="0">
                <a:latin typeface="Lucida Sans Unicode"/>
                <a:cs typeface="Lucida Sans Unicode"/>
              </a:rPr>
              <a:t> </a:t>
            </a:r>
            <a:r>
              <a:rPr spc="10" dirty="0">
                <a:latin typeface="Lucida Sans Unicode"/>
                <a:cs typeface="Lucida Sans Unicode"/>
              </a:rPr>
              <a:t>s</a:t>
            </a:r>
            <a:r>
              <a:rPr dirty="0">
                <a:latin typeface="Lucida Sans Unicode"/>
                <a:cs typeface="Lucida Sans Unicode"/>
              </a:rPr>
              <a:t>t</a:t>
            </a:r>
            <a:r>
              <a:rPr spc="5" dirty="0">
                <a:latin typeface="Lucida Sans Unicode"/>
                <a:cs typeface="Lucida Sans Unicode"/>
              </a:rPr>
              <a:t>a</a:t>
            </a:r>
            <a:r>
              <a:rPr dirty="0">
                <a:latin typeface="Lucida Sans Unicode"/>
                <a:cs typeface="Lucida Sans Unicode"/>
              </a:rPr>
              <a:t>ff</a:t>
            </a:r>
            <a:r>
              <a:rPr spc="-50" dirty="0">
                <a:latin typeface="Lucida Sans Unicode"/>
                <a:cs typeface="Lucida Sans Unicode"/>
              </a:rPr>
              <a:t> </a:t>
            </a:r>
            <a:r>
              <a:rPr spc="10" dirty="0">
                <a:latin typeface="Lucida Sans Unicode"/>
                <a:cs typeface="Lucida Sans Unicode"/>
              </a:rPr>
              <a:t>t</a:t>
            </a:r>
            <a:r>
              <a:rPr dirty="0">
                <a:latin typeface="Lucida Sans Unicode"/>
                <a:cs typeface="Lucida Sans Unicode"/>
              </a:rPr>
              <a:t>o</a:t>
            </a:r>
            <a:r>
              <a:rPr spc="-25" dirty="0">
                <a:latin typeface="Lucida Sans Unicode"/>
                <a:cs typeface="Lucida Sans Unicode"/>
              </a:rPr>
              <a:t> </a:t>
            </a:r>
            <a:r>
              <a:rPr spc="5" dirty="0">
                <a:latin typeface="Lucida Sans Unicode"/>
                <a:cs typeface="Lucida Sans Unicode"/>
              </a:rPr>
              <a:t>m</a:t>
            </a:r>
            <a:r>
              <a:rPr spc="15" dirty="0">
                <a:latin typeface="Lucida Sans Unicode"/>
                <a:cs typeface="Lucida Sans Unicode"/>
              </a:rPr>
              <a:t>a</a:t>
            </a:r>
            <a:r>
              <a:rPr spc="5" dirty="0">
                <a:latin typeface="Lucida Sans Unicode"/>
                <a:cs typeface="Lucida Sans Unicode"/>
              </a:rPr>
              <a:t>k</a:t>
            </a:r>
            <a:r>
              <a:rPr dirty="0">
                <a:latin typeface="Lucida Sans Unicode"/>
                <a:cs typeface="Lucida Sans Unicode"/>
              </a:rPr>
              <a:t>e</a:t>
            </a:r>
            <a:r>
              <a:rPr spc="-40" dirty="0">
                <a:latin typeface="Lucida Sans Unicode"/>
                <a:cs typeface="Lucida Sans Unicode"/>
              </a:rPr>
              <a:t> </a:t>
            </a:r>
            <a:r>
              <a:rPr spc="15" dirty="0">
                <a:latin typeface="Lucida Sans Unicode"/>
                <a:cs typeface="Lucida Sans Unicode"/>
              </a:rPr>
              <a:t>a</a:t>
            </a:r>
            <a:r>
              <a:rPr dirty="0">
                <a:latin typeface="Lucida Sans Unicode"/>
                <a:cs typeface="Lucida Sans Unicode"/>
              </a:rPr>
              <a:t>n</a:t>
            </a:r>
            <a:r>
              <a:rPr spc="-25" dirty="0">
                <a:latin typeface="Lucida Sans Unicode"/>
                <a:cs typeface="Lucida Sans Unicode"/>
              </a:rPr>
              <a:t> </a:t>
            </a:r>
            <a:r>
              <a:rPr spc="15" dirty="0">
                <a:latin typeface="Lucida Sans Unicode"/>
                <a:cs typeface="Lucida Sans Unicode"/>
              </a:rPr>
              <a:t>a</a:t>
            </a:r>
            <a:r>
              <a:rPr spc="10" dirty="0">
                <a:latin typeface="Lucida Sans Unicode"/>
                <a:cs typeface="Lucida Sans Unicode"/>
              </a:rPr>
              <a:t>p</a:t>
            </a:r>
            <a:r>
              <a:rPr dirty="0">
                <a:latin typeface="Lucida Sans Unicode"/>
                <a:cs typeface="Lucida Sans Unicode"/>
              </a:rPr>
              <a:t>p</a:t>
            </a:r>
            <a:r>
              <a:rPr spc="-5" dirty="0">
                <a:latin typeface="Lucida Sans Unicode"/>
                <a:cs typeface="Lucida Sans Unicode"/>
              </a:rPr>
              <a:t>oi</a:t>
            </a:r>
            <a:r>
              <a:rPr spc="5" dirty="0">
                <a:latin typeface="Lucida Sans Unicode"/>
                <a:cs typeface="Lucida Sans Unicode"/>
              </a:rPr>
              <a:t>n</a:t>
            </a:r>
            <a:r>
              <a:rPr spc="-10" dirty="0">
                <a:latin typeface="Lucida Sans Unicode"/>
                <a:cs typeface="Lucida Sans Unicode"/>
              </a:rPr>
              <a:t>t</a:t>
            </a:r>
            <a:r>
              <a:rPr dirty="0">
                <a:latin typeface="Lucida Sans Unicode"/>
                <a:cs typeface="Lucida Sans Unicode"/>
              </a:rPr>
              <a:t>m</a:t>
            </a:r>
            <a:r>
              <a:rPr spc="-10" dirty="0">
                <a:latin typeface="Lucida Sans Unicode"/>
                <a:cs typeface="Lucida Sans Unicode"/>
              </a:rPr>
              <a:t>e</a:t>
            </a:r>
            <a:r>
              <a:rPr dirty="0">
                <a:latin typeface="Lucida Sans Unicode"/>
                <a:cs typeface="Lucida Sans Unicode"/>
              </a:rPr>
              <a:t>n</a:t>
            </a:r>
            <a:r>
              <a:rPr spc="5" dirty="0">
                <a:latin typeface="Lucida Sans Unicode"/>
                <a:cs typeface="Lucida Sans Unicode"/>
              </a:rPr>
              <a:t>t</a:t>
            </a:r>
            <a:r>
              <a:rPr dirty="0">
                <a:latin typeface="Lucida Sans Unicode"/>
                <a:cs typeface="Lucida Sans Unicode"/>
              </a:rPr>
              <a:t>.</a:t>
            </a:r>
          </a:p>
          <a:p>
            <a:pPr>
              <a:lnSpc>
                <a:spcPct val="100000"/>
              </a:lnSpc>
              <a:spcBef>
                <a:spcPts val="34"/>
              </a:spcBef>
            </a:pPr>
            <a:endParaRPr sz="1900" dirty="0">
              <a:latin typeface="Times New Roman"/>
              <a:cs typeface="Times New Roman"/>
            </a:endParaRPr>
          </a:p>
          <a:p>
            <a:pPr marL="12700">
              <a:lnSpc>
                <a:spcPts val="2510"/>
              </a:lnSpc>
            </a:pPr>
            <a:r>
              <a:rPr sz="2100" i="1" spc="-65" dirty="0">
                <a:latin typeface="Lucida Sans Unicode"/>
                <a:cs typeface="Lucida Sans Unicode"/>
              </a:rPr>
              <a:t>Yo</a:t>
            </a:r>
            <a:r>
              <a:rPr sz="2100" i="1" spc="-60" dirty="0">
                <a:latin typeface="Lucida Sans Unicode"/>
                <a:cs typeface="Lucida Sans Unicode"/>
              </a:rPr>
              <a:t>u</a:t>
            </a:r>
            <a:r>
              <a:rPr sz="2100" i="1" spc="-50" dirty="0">
                <a:latin typeface="Lucida Sans Unicode"/>
                <a:cs typeface="Lucida Sans Unicode"/>
              </a:rPr>
              <a:t> </a:t>
            </a:r>
            <a:r>
              <a:rPr sz="2100" i="1" spc="-55" dirty="0">
                <a:latin typeface="Lucida Sans Unicode"/>
                <a:cs typeface="Lucida Sans Unicode"/>
              </a:rPr>
              <a:t>ca</a:t>
            </a:r>
            <a:r>
              <a:rPr sz="2100" i="1" spc="-60" dirty="0">
                <a:latin typeface="Lucida Sans Unicode"/>
                <a:cs typeface="Lucida Sans Unicode"/>
              </a:rPr>
              <a:t>n</a:t>
            </a:r>
            <a:r>
              <a:rPr sz="2100" i="1" spc="-35" dirty="0">
                <a:latin typeface="Lucida Sans Unicode"/>
                <a:cs typeface="Lucida Sans Unicode"/>
              </a:rPr>
              <a:t> </a:t>
            </a:r>
            <a:r>
              <a:rPr sz="2100" i="1" spc="-60" dirty="0">
                <a:latin typeface="Lucida Sans Unicode"/>
                <a:cs typeface="Lucida Sans Unicode"/>
              </a:rPr>
              <a:t>a</a:t>
            </a:r>
            <a:r>
              <a:rPr sz="2100" i="1" spc="-40" dirty="0">
                <a:latin typeface="Lucida Sans Unicode"/>
                <a:cs typeface="Lucida Sans Unicode"/>
              </a:rPr>
              <a:t>l</a:t>
            </a:r>
            <a:r>
              <a:rPr sz="2100" i="1" spc="-55" dirty="0">
                <a:latin typeface="Lucida Sans Unicode"/>
                <a:cs typeface="Lucida Sans Unicode"/>
              </a:rPr>
              <a:t>so</a:t>
            </a:r>
            <a:r>
              <a:rPr sz="2100" i="1" spc="-45" dirty="0">
                <a:latin typeface="Lucida Sans Unicode"/>
                <a:cs typeface="Lucida Sans Unicode"/>
              </a:rPr>
              <a:t> </a:t>
            </a:r>
            <a:r>
              <a:rPr lang="en-GB" sz="2100" i="1" spc="-45" dirty="0" smtClean="0">
                <a:latin typeface="Lucida Sans Unicode"/>
                <a:cs typeface="Lucida Sans Unicode"/>
              </a:rPr>
              <a:t>contact the </a:t>
            </a:r>
            <a:r>
              <a:rPr lang="en-GB" sz="2000" spc="-5" dirty="0" smtClean="0">
                <a:latin typeface="Lucida Sans Unicode"/>
                <a:cs typeface="Lucida Sans Unicode"/>
              </a:rPr>
              <a:t>School Family Worker</a:t>
            </a:r>
            <a:r>
              <a:rPr lang="en-GB" sz="2000" dirty="0" smtClean="0">
                <a:latin typeface="Lucida Sans Unicode"/>
                <a:cs typeface="Lucida Sans Unicode"/>
              </a:rPr>
              <a:t>:</a:t>
            </a:r>
            <a:endParaRPr lang="en-GB" sz="2000" i="1" spc="-70" dirty="0" smtClean="0">
              <a:latin typeface="Lucida Sans Unicode"/>
              <a:cs typeface="Lucida Sans Unicode"/>
              <a:hlinkClick r:id="rId3"/>
            </a:endParaRPr>
          </a:p>
          <a:p>
            <a:pPr marL="12700">
              <a:lnSpc>
                <a:spcPts val="2390"/>
              </a:lnSpc>
            </a:pPr>
            <a:r>
              <a:rPr lang="en-GB" sz="2000" i="1" spc="-70" dirty="0" smtClean="0">
                <a:latin typeface="Lucida Sans Unicode"/>
                <a:cs typeface="Lucida Sans Unicode"/>
                <a:hlinkClick r:id="rId4"/>
              </a:rPr>
              <a:t>https://wgc-hatfield-schoolspartnership.com/</a:t>
            </a:r>
            <a:r>
              <a:rPr lang="en-GB" sz="2000" i="1" spc="-70" dirty="0" smtClean="0">
                <a:latin typeface="Lucida Sans Unicode"/>
                <a:cs typeface="Lucida Sans Unicode"/>
                <a:hlinkClick r:id="rId5"/>
              </a:rPr>
              <a:t> </a:t>
            </a:r>
            <a:r>
              <a:rPr lang="en-GB" sz="2000" i="1" spc="-70" dirty="0" smtClean="0">
                <a:latin typeface="Lucida Sans Unicode"/>
                <a:cs typeface="Lucida Sans Unicode"/>
              </a:rPr>
              <a:t> </a:t>
            </a:r>
            <a:endParaRPr sz="1950" dirty="0">
              <a:latin typeface="Times New Roman"/>
              <a:cs typeface="Times New Roman"/>
            </a:endParaRPr>
          </a:p>
        </p:txBody>
      </p:sp>
      <p:pic>
        <p:nvPicPr>
          <p:cNvPr id="6" name="Picture 2" descr="Panshanger Primary 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3018" y="1524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223018" y="6157227"/>
            <a:ext cx="68557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7" action="ppaction://hlinksldjump"/>
              </a:rPr>
              <a:t>Next</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7010" y="572229"/>
            <a:ext cx="4411345" cy="1477328"/>
          </a:xfrm>
          <a:prstGeom prst="rect">
            <a:avLst/>
          </a:prstGeom>
        </p:spPr>
        <p:txBody>
          <a:bodyPr vert="horz" wrap="square" lIns="0" tIns="0" rIns="0" bIns="0" rtlCol="0">
            <a:spAutoFit/>
          </a:bodyPr>
          <a:lstStyle/>
          <a:p>
            <a:pPr marL="280670" marR="5080" indent="-268605">
              <a:lnSpc>
                <a:spcPct val="100000"/>
              </a:lnSpc>
            </a:pPr>
            <a:r>
              <a:rPr sz="3200" b="1" i="1" u="sng" spc="-10" dirty="0">
                <a:solidFill>
                  <a:srgbClr val="00B050"/>
                </a:solidFill>
              </a:rPr>
              <a:t>3</a:t>
            </a:r>
            <a:r>
              <a:rPr sz="3200" b="1" i="1" u="sng" spc="-5" dirty="0">
                <a:solidFill>
                  <a:srgbClr val="00B050"/>
                </a:solidFill>
              </a:rPr>
              <a:t>.</a:t>
            </a:r>
            <a:r>
              <a:rPr sz="3200" b="1" i="1" u="sng" spc="10" dirty="0">
                <a:solidFill>
                  <a:srgbClr val="00B050"/>
                </a:solidFill>
              </a:rPr>
              <a:t> </a:t>
            </a:r>
            <a:r>
              <a:rPr sz="3200" b="1" i="1" u="sng" spc="-5" dirty="0">
                <a:solidFill>
                  <a:srgbClr val="00B050"/>
                </a:solidFill>
              </a:rPr>
              <a:t>Contacting</a:t>
            </a:r>
            <a:r>
              <a:rPr sz="3200" b="1" i="1" u="sng" spc="35" dirty="0">
                <a:solidFill>
                  <a:srgbClr val="00B050"/>
                </a:solidFill>
              </a:rPr>
              <a:t> </a:t>
            </a:r>
            <a:r>
              <a:rPr sz="3200" b="1" i="1" u="sng" spc="-10" dirty="0">
                <a:solidFill>
                  <a:srgbClr val="00B050"/>
                </a:solidFill>
              </a:rPr>
              <a:t>t</a:t>
            </a:r>
            <a:r>
              <a:rPr sz="3200" b="1" i="1" u="sng" spc="-5" dirty="0">
                <a:solidFill>
                  <a:srgbClr val="00B050"/>
                </a:solidFill>
              </a:rPr>
              <a:t>he</a:t>
            </a:r>
            <a:r>
              <a:rPr sz="3200" b="1" i="1" u="sng" spc="15" dirty="0">
                <a:solidFill>
                  <a:srgbClr val="00B050"/>
                </a:solidFill>
              </a:rPr>
              <a:t> </a:t>
            </a:r>
            <a:r>
              <a:rPr sz="3200" b="1" i="1" u="sng" spc="-5" dirty="0" smtClean="0">
                <a:solidFill>
                  <a:srgbClr val="00B050"/>
                </a:solidFill>
              </a:rPr>
              <a:t>S</a:t>
            </a:r>
            <a:r>
              <a:rPr sz="3200" b="1" i="1" u="sng" spc="-20" dirty="0" smtClean="0">
                <a:solidFill>
                  <a:srgbClr val="00B050"/>
                </a:solidFill>
              </a:rPr>
              <a:t>E</a:t>
            </a:r>
            <a:r>
              <a:rPr sz="3200" b="1" i="1" u="sng" spc="-5" dirty="0" smtClean="0">
                <a:solidFill>
                  <a:srgbClr val="00B050"/>
                </a:solidFill>
              </a:rPr>
              <a:t>N</a:t>
            </a:r>
            <a:r>
              <a:rPr lang="en-GB" sz="3200" b="1" i="1" u="sng" spc="-5" dirty="0" smtClean="0">
                <a:solidFill>
                  <a:srgbClr val="00B050"/>
                </a:solidFill>
              </a:rPr>
              <a:t>D</a:t>
            </a:r>
            <a:r>
              <a:rPr sz="3200" b="1" i="1" u="sng" spc="-5" dirty="0" smtClean="0">
                <a:solidFill>
                  <a:srgbClr val="00B050"/>
                </a:solidFill>
              </a:rPr>
              <a:t>C</a:t>
            </a:r>
            <a:r>
              <a:rPr lang="en-GB" sz="3200" b="1" i="1" u="sng" spc="-5" dirty="0" smtClean="0">
                <a:solidFill>
                  <a:srgbClr val="00B050"/>
                </a:solidFill>
              </a:rPr>
              <a:t>o</a:t>
            </a:r>
            <a:r>
              <a:rPr sz="3200" b="1" i="1" u="sng" spc="-5" dirty="0" smtClean="0">
                <a:solidFill>
                  <a:srgbClr val="00B050"/>
                </a:solidFill>
              </a:rPr>
              <a:t>, </a:t>
            </a:r>
            <a:r>
              <a:rPr sz="3200" b="1" i="1" u="sng" spc="-10" dirty="0">
                <a:solidFill>
                  <a:srgbClr val="00B050"/>
                </a:solidFill>
              </a:rPr>
              <a:t>i</a:t>
            </a:r>
            <a:r>
              <a:rPr sz="3200" b="1" i="1" u="sng" spc="-5" dirty="0">
                <a:solidFill>
                  <a:srgbClr val="00B050"/>
                </a:solidFill>
              </a:rPr>
              <a:t>f </a:t>
            </a:r>
            <a:r>
              <a:rPr sz="3200" b="1" i="1" u="sng" dirty="0">
                <a:solidFill>
                  <a:srgbClr val="00B050"/>
                </a:solidFill>
              </a:rPr>
              <a:t>y</a:t>
            </a:r>
            <a:r>
              <a:rPr sz="3200" b="1" i="1" u="sng" spc="-10" dirty="0">
                <a:solidFill>
                  <a:srgbClr val="00B050"/>
                </a:solidFill>
              </a:rPr>
              <a:t>o</a:t>
            </a:r>
            <a:r>
              <a:rPr sz="3200" b="1" i="1" u="sng" spc="-5" dirty="0">
                <a:solidFill>
                  <a:srgbClr val="00B050"/>
                </a:solidFill>
              </a:rPr>
              <a:t>u</a:t>
            </a:r>
            <a:r>
              <a:rPr sz="3200" b="1" i="1" u="sng" dirty="0">
                <a:solidFill>
                  <a:srgbClr val="00B050"/>
                </a:solidFill>
              </a:rPr>
              <a:t> h</a:t>
            </a:r>
            <a:r>
              <a:rPr sz="3200" b="1" i="1" u="sng" spc="-10" dirty="0">
                <a:solidFill>
                  <a:srgbClr val="00B050"/>
                </a:solidFill>
              </a:rPr>
              <a:t>av</a:t>
            </a:r>
            <a:r>
              <a:rPr sz="3200" b="1" i="1" u="sng" spc="-5" dirty="0">
                <a:solidFill>
                  <a:srgbClr val="00B050"/>
                </a:solidFill>
              </a:rPr>
              <a:t>e</a:t>
            </a:r>
            <a:r>
              <a:rPr sz="3200" b="1" i="1" u="sng" spc="5" dirty="0">
                <a:solidFill>
                  <a:srgbClr val="00B050"/>
                </a:solidFill>
              </a:rPr>
              <a:t> </a:t>
            </a:r>
            <a:r>
              <a:rPr sz="3200" b="1" i="1" u="sng" spc="-5" dirty="0">
                <a:solidFill>
                  <a:srgbClr val="00B050"/>
                </a:solidFill>
              </a:rPr>
              <a:t>a</a:t>
            </a:r>
            <a:r>
              <a:rPr sz="3200" b="1" i="1" u="sng" spc="15" dirty="0">
                <a:solidFill>
                  <a:srgbClr val="00B050"/>
                </a:solidFill>
              </a:rPr>
              <a:t> </a:t>
            </a:r>
            <a:r>
              <a:rPr sz="3200" b="1" i="1" u="sng" spc="-5" dirty="0">
                <a:solidFill>
                  <a:srgbClr val="00B050"/>
                </a:solidFill>
              </a:rPr>
              <a:t>Concern.</a:t>
            </a:r>
            <a:endParaRPr sz="3200" b="1" i="1" u="sng" dirty="0">
              <a:solidFill>
                <a:srgbClr val="00B050"/>
              </a:solidFill>
            </a:endParaRPr>
          </a:p>
        </p:txBody>
      </p:sp>
      <p:sp>
        <p:nvSpPr>
          <p:cNvPr id="4" name="object 4"/>
          <p:cNvSpPr/>
          <p:nvPr/>
        </p:nvSpPr>
        <p:spPr>
          <a:xfrm>
            <a:off x="467537" y="1396999"/>
            <a:ext cx="8574607" cy="5025887"/>
          </a:xfrm>
          <a:custGeom>
            <a:avLst/>
            <a:gdLst/>
            <a:ahLst/>
            <a:cxnLst/>
            <a:rect l="l" t="t" r="r" b="b"/>
            <a:pathLst>
              <a:path w="7038975" h="4064000">
                <a:moveTo>
                  <a:pt x="5006746" y="0"/>
                </a:moveTo>
                <a:lnTo>
                  <a:pt x="5006746" y="1016000"/>
                </a:lnTo>
                <a:lnTo>
                  <a:pt x="0" y="1016000"/>
                </a:lnTo>
                <a:lnTo>
                  <a:pt x="0" y="3048000"/>
                </a:lnTo>
                <a:lnTo>
                  <a:pt x="5006746" y="3048000"/>
                </a:lnTo>
                <a:lnTo>
                  <a:pt x="5006746" y="4064000"/>
                </a:lnTo>
                <a:lnTo>
                  <a:pt x="7038746" y="2032000"/>
                </a:lnTo>
                <a:lnTo>
                  <a:pt x="5006746" y="0"/>
                </a:lnTo>
                <a:close/>
              </a:path>
            </a:pathLst>
          </a:custGeom>
          <a:solidFill>
            <a:schemeClr val="tx2">
              <a:lumMod val="50000"/>
            </a:schemeClr>
          </a:solidFill>
        </p:spPr>
        <p:txBody>
          <a:bodyPr wrap="square" lIns="0" tIns="0" rIns="0" bIns="0" rtlCol="0"/>
          <a:lstStyle/>
          <a:p>
            <a:endParaRPr/>
          </a:p>
        </p:txBody>
      </p:sp>
      <p:sp>
        <p:nvSpPr>
          <p:cNvPr id="5" name="object 5"/>
          <p:cNvSpPr/>
          <p:nvPr/>
        </p:nvSpPr>
        <p:spPr>
          <a:xfrm>
            <a:off x="609600" y="2629036"/>
            <a:ext cx="2133600" cy="2263391"/>
          </a:xfrm>
          <a:custGeom>
            <a:avLst/>
            <a:gdLst/>
            <a:ahLst/>
            <a:cxnLst/>
            <a:rect l="l" t="t" r="r" b="b"/>
            <a:pathLst>
              <a:path w="2665730" h="1625600">
                <a:moveTo>
                  <a:pt x="2394521" y="0"/>
                </a:moveTo>
                <a:lnTo>
                  <a:pt x="270941" y="0"/>
                </a:lnTo>
                <a:lnTo>
                  <a:pt x="222237" y="4364"/>
                </a:lnTo>
                <a:lnTo>
                  <a:pt x="176398" y="16947"/>
                </a:lnTo>
                <a:lnTo>
                  <a:pt x="134189" y="36985"/>
                </a:lnTo>
                <a:lnTo>
                  <a:pt x="96374" y="63711"/>
                </a:lnTo>
                <a:lnTo>
                  <a:pt x="63719" y="96360"/>
                </a:lnTo>
                <a:lnTo>
                  <a:pt x="36989" y="134168"/>
                </a:lnTo>
                <a:lnTo>
                  <a:pt x="16949" y="176369"/>
                </a:lnTo>
                <a:lnTo>
                  <a:pt x="4365" y="222198"/>
                </a:lnTo>
                <a:lnTo>
                  <a:pt x="0" y="270890"/>
                </a:lnTo>
                <a:lnTo>
                  <a:pt x="0" y="1354708"/>
                </a:lnTo>
                <a:lnTo>
                  <a:pt x="4365" y="1403401"/>
                </a:lnTo>
                <a:lnTo>
                  <a:pt x="16949" y="1449230"/>
                </a:lnTo>
                <a:lnTo>
                  <a:pt x="36989" y="1491431"/>
                </a:lnTo>
                <a:lnTo>
                  <a:pt x="63719" y="1529239"/>
                </a:lnTo>
                <a:lnTo>
                  <a:pt x="96374" y="1561888"/>
                </a:lnTo>
                <a:lnTo>
                  <a:pt x="134189" y="1588614"/>
                </a:lnTo>
                <a:lnTo>
                  <a:pt x="176398" y="1608652"/>
                </a:lnTo>
                <a:lnTo>
                  <a:pt x="222237" y="1621235"/>
                </a:lnTo>
                <a:lnTo>
                  <a:pt x="270941" y="1625600"/>
                </a:lnTo>
                <a:lnTo>
                  <a:pt x="2394521" y="1625600"/>
                </a:lnTo>
                <a:lnTo>
                  <a:pt x="2443213" y="1621235"/>
                </a:lnTo>
                <a:lnTo>
                  <a:pt x="2489042" y="1608652"/>
                </a:lnTo>
                <a:lnTo>
                  <a:pt x="2531244" y="1588614"/>
                </a:lnTo>
                <a:lnTo>
                  <a:pt x="2569051" y="1561888"/>
                </a:lnTo>
                <a:lnTo>
                  <a:pt x="2601701" y="1529239"/>
                </a:lnTo>
                <a:lnTo>
                  <a:pt x="2628427" y="1491431"/>
                </a:lnTo>
                <a:lnTo>
                  <a:pt x="2648464" y="1449230"/>
                </a:lnTo>
                <a:lnTo>
                  <a:pt x="2661047" y="1403401"/>
                </a:lnTo>
                <a:lnTo>
                  <a:pt x="2665412" y="1354708"/>
                </a:lnTo>
                <a:lnTo>
                  <a:pt x="2665412" y="270890"/>
                </a:lnTo>
                <a:lnTo>
                  <a:pt x="2661047" y="222198"/>
                </a:lnTo>
                <a:lnTo>
                  <a:pt x="2648464" y="176369"/>
                </a:lnTo>
                <a:lnTo>
                  <a:pt x="2628427" y="134168"/>
                </a:lnTo>
                <a:lnTo>
                  <a:pt x="2601701" y="96360"/>
                </a:lnTo>
                <a:lnTo>
                  <a:pt x="2569051" y="63711"/>
                </a:lnTo>
                <a:lnTo>
                  <a:pt x="2531244" y="36985"/>
                </a:lnTo>
                <a:lnTo>
                  <a:pt x="2489042" y="16947"/>
                </a:lnTo>
                <a:lnTo>
                  <a:pt x="2443213" y="4364"/>
                </a:lnTo>
                <a:lnTo>
                  <a:pt x="2394521" y="0"/>
                </a:lnTo>
                <a:close/>
              </a:path>
            </a:pathLst>
          </a:custGeom>
          <a:solidFill>
            <a:srgbClr val="979797"/>
          </a:solidFill>
          <a:ln w="57150" cmpd="thickThin">
            <a:noFill/>
          </a:ln>
          <a:effectLst>
            <a:softEdge rad="127000"/>
          </a:effectLst>
        </p:spPr>
        <p:txBody>
          <a:bodyPr wrap="square" lIns="0" tIns="0" rIns="0" bIns="0" rtlCol="0"/>
          <a:lstStyle/>
          <a:p>
            <a:pPr algn="ctr">
              <a:lnSpc>
                <a:spcPct val="100000"/>
              </a:lnSpc>
            </a:pPr>
            <a:endParaRPr lang="en-GB" sz="2400" spc="-5" dirty="0" smtClean="0">
              <a:solidFill>
                <a:srgbClr val="FFFFFF"/>
              </a:solidFill>
              <a:latin typeface="Lucida Sans Unicode"/>
              <a:cs typeface="Lucida Sans Unicode"/>
            </a:endParaRPr>
          </a:p>
          <a:p>
            <a:pPr algn="ctr">
              <a:lnSpc>
                <a:spcPct val="100000"/>
              </a:lnSpc>
            </a:pPr>
            <a:r>
              <a:rPr lang="en-GB" sz="2400" spc="-5" dirty="0" smtClean="0">
                <a:solidFill>
                  <a:srgbClr val="FFFFFF"/>
                </a:solidFill>
                <a:latin typeface="Lucida Sans Unicode"/>
                <a:cs typeface="Lucida Sans Unicode"/>
              </a:rPr>
              <a:t>1</a:t>
            </a:r>
            <a:r>
              <a:rPr lang="en-GB" sz="2400" spc="-5" dirty="0">
                <a:solidFill>
                  <a:srgbClr val="FFFFFF"/>
                </a:solidFill>
                <a:latin typeface="Lucida Sans Unicode"/>
                <a:cs typeface="Lucida Sans Unicode"/>
              </a:rPr>
              <a:t>. Rais</a:t>
            </a:r>
            <a:r>
              <a:rPr lang="en-GB" sz="2400" dirty="0">
                <a:solidFill>
                  <a:srgbClr val="FFFFFF"/>
                </a:solidFill>
                <a:latin typeface="Lucida Sans Unicode"/>
                <a:cs typeface="Lucida Sans Unicode"/>
              </a:rPr>
              <a:t>e</a:t>
            </a:r>
            <a:r>
              <a:rPr lang="en-GB" sz="2400" spc="-5" dirty="0">
                <a:solidFill>
                  <a:srgbClr val="FFFFFF"/>
                </a:solidFill>
                <a:latin typeface="Lucida Sans Unicode"/>
                <a:cs typeface="Lucida Sans Unicode"/>
              </a:rPr>
              <a:t> </a:t>
            </a:r>
            <a:r>
              <a:rPr lang="en-GB" sz="2400" spc="-10" dirty="0">
                <a:solidFill>
                  <a:srgbClr val="FFFFFF"/>
                </a:solidFill>
                <a:latin typeface="Lucida Sans Unicode"/>
                <a:cs typeface="Lucida Sans Unicode"/>
              </a:rPr>
              <a:t>a</a:t>
            </a:r>
            <a:r>
              <a:rPr lang="en-GB" sz="2400" spc="-5" dirty="0">
                <a:solidFill>
                  <a:srgbClr val="FFFFFF"/>
                </a:solidFill>
                <a:latin typeface="Lucida Sans Unicode"/>
                <a:cs typeface="Lucida Sans Unicode"/>
              </a:rPr>
              <a:t>n</a:t>
            </a:r>
            <a:r>
              <a:rPr lang="en-GB" sz="2400" dirty="0">
                <a:solidFill>
                  <a:srgbClr val="FFFFFF"/>
                </a:solidFill>
                <a:latin typeface="Lucida Sans Unicode"/>
                <a:cs typeface="Lucida Sans Unicode"/>
              </a:rPr>
              <a:t>y</a:t>
            </a:r>
            <a:r>
              <a:rPr lang="en-GB" sz="2400" spc="-5" dirty="0">
                <a:solidFill>
                  <a:srgbClr val="FFFFFF"/>
                </a:solidFill>
                <a:latin typeface="Lucida Sans Unicode"/>
                <a:cs typeface="Lucida Sans Unicode"/>
              </a:rPr>
              <a:t> c</a:t>
            </a:r>
            <a:r>
              <a:rPr lang="en-GB" sz="2400" dirty="0">
                <a:solidFill>
                  <a:srgbClr val="FFFFFF"/>
                </a:solidFill>
                <a:latin typeface="Lucida Sans Unicode"/>
                <a:cs typeface="Lucida Sans Unicode"/>
              </a:rPr>
              <a:t>onc</a:t>
            </a:r>
            <a:r>
              <a:rPr lang="en-GB" sz="2400" spc="5" dirty="0">
                <a:solidFill>
                  <a:srgbClr val="FFFFFF"/>
                </a:solidFill>
                <a:latin typeface="Lucida Sans Unicode"/>
                <a:cs typeface="Lucida Sans Unicode"/>
              </a:rPr>
              <a:t>e</a:t>
            </a:r>
            <a:r>
              <a:rPr lang="en-GB" sz="2400" spc="-10" dirty="0">
                <a:solidFill>
                  <a:srgbClr val="FFFFFF"/>
                </a:solidFill>
                <a:latin typeface="Lucida Sans Unicode"/>
                <a:cs typeface="Lucida Sans Unicode"/>
              </a:rPr>
              <a:t>rn</a:t>
            </a:r>
            <a:r>
              <a:rPr lang="en-GB" sz="2400" spc="-5" dirty="0">
                <a:solidFill>
                  <a:srgbClr val="FFFFFF"/>
                </a:solidFill>
                <a:latin typeface="Lucida Sans Unicode"/>
                <a:cs typeface="Lucida Sans Unicode"/>
              </a:rPr>
              <a:t>s</a:t>
            </a:r>
            <a:r>
              <a:rPr lang="en-GB" sz="2400" spc="-15" dirty="0">
                <a:solidFill>
                  <a:srgbClr val="FFFFFF"/>
                </a:solidFill>
                <a:latin typeface="Lucida Sans Unicode"/>
                <a:cs typeface="Lucida Sans Unicode"/>
              </a:rPr>
              <a:t> </a:t>
            </a:r>
            <a:r>
              <a:rPr lang="en-GB" sz="2400" spc="-10" dirty="0">
                <a:solidFill>
                  <a:srgbClr val="FFFFFF"/>
                </a:solidFill>
                <a:latin typeface="Lucida Sans Unicode"/>
                <a:cs typeface="Lucida Sans Unicode"/>
              </a:rPr>
              <a:t>w</a:t>
            </a:r>
            <a:r>
              <a:rPr lang="en-GB" sz="2400" spc="-5" dirty="0">
                <a:solidFill>
                  <a:srgbClr val="FFFFFF"/>
                </a:solidFill>
                <a:latin typeface="Lucida Sans Unicode"/>
                <a:cs typeface="Lucida Sans Unicode"/>
              </a:rPr>
              <a:t>ith </a:t>
            </a:r>
            <a:r>
              <a:rPr lang="en-GB" sz="2400" dirty="0">
                <a:solidFill>
                  <a:srgbClr val="FFFFFF"/>
                </a:solidFill>
                <a:latin typeface="Lucida Sans Unicode"/>
                <a:cs typeface="Lucida Sans Unicode"/>
              </a:rPr>
              <a:t>your</a:t>
            </a:r>
            <a:r>
              <a:rPr lang="en-GB" sz="2400" spc="-10" dirty="0">
                <a:solidFill>
                  <a:srgbClr val="FFFFFF"/>
                </a:solidFill>
                <a:latin typeface="Lucida Sans Unicode"/>
                <a:cs typeface="Lucida Sans Unicode"/>
              </a:rPr>
              <a:t> </a:t>
            </a:r>
            <a:r>
              <a:rPr lang="en-GB" sz="2400" dirty="0">
                <a:solidFill>
                  <a:srgbClr val="FFFFFF"/>
                </a:solidFill>
                <a:latin typeface="Lucida Sans Unicode"/>
                <a:cs typeface="Lucida Sans Unicode"/>
              </a:rPr>
              <a:t>child’s</a:t>
            </a:r>
            <a:r>
              <a:rPr lang="en-GB" sz="2400" spc="-5" dirty="0">
                <a:solidFill>
                  <a:srgbClr val="FFFFFF"/>
                </a:solidFill>
                <a:latin typeface="Lucida Sans Unicode"/>
                <a:cs typeface="Lucida Sans Unicode"/>
              </a:rPr>
              <a:t> </a:t>
            </a:r>
            <a:r>
              <a:rPr lang="en-GB" sz="2400" dirty="0">
                <a:solidFill>
                  <a:srgbClr val="FFFFFF"/>
                </a:solidFill>
                <a:latin typeface="Lucida Sans Unicode"/>
                <a:cs typeface="Lucida Sans Unicode"/>
              </a:rPr>
              <a:t>cl</a:t>
            </a:r>
            <a:r>
              <a:rPr lang="en-GB" sz="2400" spc="-5" dirty="0">
                <a:solidFill>
                  <a:srgbClr val="FFFFFF"/>
                </a:solidFill>
                <a:latin typeface="Lucida Sans Unicode"/>
                <a:cs typeface="Lucida Sans Unicode"/>
              </a:rPr>
              <a:t>a</a:t>
            </a:r>
            <a:r>
              <a:rPr lang="en-GB" sz="2400" dirty="0">
                <a:solidFill>
                  <a:srgbClr val="FFFFFF"/>
                </a:solidFill>
                <a:latin typeface="Lucida Sans Unicode"/>
                <a:cs typeface="Lucida Sans Unicode"/>
              </a:rPr>
              <a:t>ss </a:t>
            </a:r>
            <a:r>
              <a:rPr lang="en-GB" sz="2400" dirty="0" smtClean="0">
                <a:solidFill>
                  <a:srgbClr val="FFFFFF"/>
                </a:solidFill>
                <a:latin typeface="Lucida Sans Unicode"/>
                <a:cs typeface="Lucida Sans Unicode"/>
              </a:rPr>
              <a:t>teache</a:t>
            </a:r>
            <a:r>
              <a:rPr lang="en-GB" sz="2400" spc="-15" dirty="0" smtClean="0">
                <a:solidFill>
                  <a:srgbClr val="FFFFFF"/>
                </a:solidFill>
                <a:latin typeface="Lucida Sans Unicode"/>
                <a:cs typeface="Lucida Sans Unicode"/>
              </a:rPr>
              <a:t>r</a:t>
            </a:r>
            <a:r>
              <a:rPr lang="en-GB" sz="2400" dirty="0">
                <a:solidFill>
                  <a:srgbClr val="FFFFFF"/>
                </a:solidFill>
                <a:latin typeface="Lucida Sans Unicode"/>
                <a:cs typeface="Lucida Sans Unicode"/>
              </a:rPr>
              <a:t>.</a:t>
            </a:r>
            <a:endParaRPr lang="en-GB" sz="2400" dirty="0">
              <a:latin typeface="Lucida Sans Unicode"/>
              <a:cs typeface="Lucida Sans Unicode"/>
            </a:endParaRPr>
          </a:p>
        </p:txBody>
      </p:sp>
      <p:sp>
        <p:nvSpPr>
          <p:cNvPr id="8" name="object 8"/>
          <p:cNvSpPr/>
          <p:nvPr/>
        </p:nvSpPr>
        <p:spPr>
          <a:xfrm>
            <a:off x="3029997" y="2767838"/>
            <a:ext cx="2665730" cy="2337562"/>
          </a:xfrm>
          <a:custGeom>
            <a:avLst/>
            <a:gdLst/>
            <a:ahLst/>
            <a:cxnLst/>
            <a:rect l="l" t="t" r="r" b="b"/>
            <a:pathLst>
              <a:path w="2665729" h="1625600">
                <a:moveTo>
                  <a:pt x="2394458" y="0"/>
                </a:moveTo>
                <a:lnTo>
                  <a:pt x="270890" y="0"/>
                </a:lnTo>
                <a:lnTo>
                  <a:pt x="222198" y="4364"/>
                </a:lnTo>
                <a:lnTo>
                  <a:pt x="176369" y="16947"/>
                </a:lnTo>
                <a:lnTo>
                  <a:pt x="134168" y="36985"/>
                </a:lnTo>
                <a:lnTo>
                  <a:pt x="96360" y="63711"/>
                </a:lnTo>
                <a:lnTo>
                  <a:pt x="63711" y="96360"/>
                </a:lnTo>
                <a:lnTo>
                  <a:pt x="36985" y="134168"/>
                </a:lnTo>
                <a:lnTo>
                  <a:pt x="16947" y="176369"/>
                </a:lnTo>
                <a:lnTo>
                  <a:pt x="4364" y="222198"/>
                </a:lnTo>
                <a:lnTo>
                  <a:pt x="0" y="270890"/>
                </a:lnTo>
                <a:lnTo>
                  <a:pt x="0" y="1354708"/>
                </a:lnTo>
                <a:lnTo>
                  <a:pt x="4364" y="1403401"/>
                </a:lnTo>
                <a:lnTo>
                  <a:pt x="16947" y="1449230"/>
                </a:lnTo>
                <a:lnTo>
                  <a:pt x="36985" y="1491431"/>
                </a:lnTo>
                <a:lnTo>
                  <a:pt x="63711" y="1529239"/>
                </a:lnTo>
                <a:lnTo>
                  <a:pt x="96360" y="1561888"/>
                </a:lnTo>
                <a:lnTo>
                  <a:pt x="134168" y="1588614"/>
                </a:lnTo>
                <a:lnTo>
                  <a:pt x="176369" y="1608652"/>
                </a:lnTo>
                <a:lnTo>
                  <a:pt x="222198" y="1621235"/>
                </a:lnTo>
                <a:lnTo>
                  <a:pt x="270890" y="1625600"/>
                </a:lnTo>
                <a:lnTo>
                  <a:pt x="2394458" y="1625600"/>
                </a:lnTo>
                <a:lnTo>
                  <a:pt x="2443150" y="1621235"/>
                </a:lnTo>
                <a:lnTo>
                  <a:pt x="2488979" y="1608652"/>
                </a:lnTo>
                <a:lnTo>
                  <a:pt x="2531180" y="1588614"/>
                </a:lnTo>
                <a:lnTo>
                  <a:pt x="2568988" y="1561888"/>
                </a:lnTo>
                <a:lnTo>
                  <a:pt x="2601637" y="1529239"/>
                </a:lnTo>
                <a:lnTo>
                  <a:pt x="2628363" y="1491431"/>
                </a:lnTo>
                <a:lnTo>
                  <a:pt x="2648401" y="1449230"/>
                </a:lnTo>
                <a:lnTo>
                  <a:pt x="2660984" y="1403401"/>
                </a:lnTo>
                <a:lnTo>
                  <a:pt x="2665349" y="1354708"/>
                </a:lnTo>
                <a:lnTo>
                  <a:pt x="2665349" y="270890"/>
                </a:lnTo>
                <a:lnTo>
                  <a:pt x="2660984" y="222198"/>
                </a:lnTo>
                <a:lnTo>
                  <a:pt x="2648401" y="176369"/>
                </a:lnTo>
                <a:lnTo>
                  <a:pt x="2628363" y="134168"/>
                </a:lnTo>
                <a:lnTo>
                  <a:pt x="2601637" y="96360"/>
                </a:lnTo>
                <a:lnTo>
                  <a:pt x="2568988" y="63711"/>
                </a:lnTo>
                <a:lnTo>
                  <a:pt x="2531180" y="36985"/>
                </a:lnTo>
                <a:lnTo>
                  <a:pt x="2488979" y="16947"/>
                </a:lnTo>
                <a:lnTo>
                  <a:pt x="2443150" y="4364"/>
                </a:lnTo>
                <a:lnTo>
                  <a:pt x="2394458" y="0"/>
                </a:lnTo>
                <a:close/>
              </a:path>
            </a:pathLst>
          </a:custGeom>
          <a:solidFill>
            <a:srgbClr val="9F86B7"/>
          </a:solidFill>
          <a:ln w="57150">
            <a:noFill/>
          </a:ln>
          <a:effectLst>
            <a:softEdge rad="127000"/>
          </a:effectLst>
        </p:spPr>
        <p:txBody>
          <a:bodyPr wrap="square" lIns="0" tIns="0" rIns="0" bIns="0" rtlCol="0"/>
          <a:lstStyle/>
          <a:p>
            <a:pPr marL="12065" marR="5080" indent="3175" algn="ctr">
              <a:lnSpc>
                <a:spcPct val="115100"/>
              </a:lnSpc>
            </a:pPr>
            <a:r>
              <a:rPr lang="en-GB" sz="1600" spc="-5" dirty="0" smtClean="0">
                <a:solidFill>
                  <a:srgbClr val="FFFFFF"/>
                </a:solidFill>
                <a:latin typeface="Lucida Sans Unicode"/>
                <a:cs typeface="Lucida Sans Unicode"/>
              </a:rPr>
              <a:t>2</a:t>
            </a:r>
            <a:r>
              <a:rPr lang="en-GB" sz="1600" spc="-5" dirty="0">
                <a:solidFill>
                  <a:srgbClr val="FFFFFF"/>
                </a:solidFill>
                <a:latin typeface="Lucida Sans Unicode"/>
                <a:cs typeface="Lucida Sans Unicode"/>
              </a:rPr>
              <a:t>. </a:t>
            </a:r>
            <a:r>
              <a:rPr lang="en-GB" sz="1600" spc="-5" dirty="0" smtClean="0">
                <a:solidFill>
                  <a:srgbClr val="FFFFFF"/>
                </a:solidFill>
                <a:latin typeface="Lucida Sans Unicode"/>
                <a:cs typeface="Lucida Sans Unicode"/>
              </a:rPr>
              <a:t>Contact the</a:t>
            </a:r>
            <a:endParaRPr lang="en-GB" sz="1600" dirty="0">
              <a:latin typeface="Lucida Sans Unicode"/>
              <a:cs typeface="Lucida Sans Unicode"/>
            </a:endParaRPr>
          </a:p>
          <a:p>
            <a:pPr marL="180000" marR="5080" indent="3175" algn="ctr">
              <a:lnSpc>
                <a:spcPct val="115100"/>
              </a:lnSpc>
            </a:pPr>
            <a:r>
              <a:rPr lang="en-GB" sz="1600" spc="-10" dirty="0">
                <a:solidFill>
                  <a:srgbClr val="FFFFFF"/>
                </a:solidFill>
                <a:latin typeface="Lucida Sans Unicode"/>
                <a:cs typeface="Lucida Sans Unicode"/>
              </a:rPr>
              <a:t>SENDCo </a:t>
            </a:r>
            <a:r>
              <a:rPr lang="en-GB" sz="1600" spc="-10" dirty="0" smtClean="0">
                <a:solidFill>
                  <a:srgbClr val="FFFFFF"/>
                </a:solidFill>
                <a:latin typeface="Lucida Sans Unicode"/>
                <a:cs typeface="Lucida Sans Unicode"/>
              </a:rPr>
              <a:t>who </a:t>
            </a:r>
            <a:r>
              <a:rPr lang="en-GB" sz="1600" spc="-5" dirty="0" smtClean="0">
                <a:solidFill>
                  <a:srgbClr val="FFFFFF"/>
                </a:solidFill>
                <a:latin typeface="Lucida Sans Unicode"/>
                <a:cs typeface="Lucida Sans Unicode"/>
              </a:rPr>
              <a:t>wi</a:t>
            </a:r>
            <a:r>
              <a:rPr lang="en-GB" sz="1600" spc="-15" dirty="0" smtClean="0">
                <a:solidFill>
                  <a:srgbClr val="FFFFFF"/>
                </a:solidFill>
                <a:latin typeface="Lucida Sans Unicode"/>
                <a:cs typeface="Lucida Sans Unicode"/>
              </a:rPr>
              <a:t>l</a:t>
            </a:r>
            <a:r>
              <a:rPr lang="en-GB" sz="1600" dirty="0" smtClean="0">
                <a:solidFill>
                  <a:srgbClr val="FFFFFF"/>
                </a:solidFill>
                <a:latin typeface="Lucida Sans Unicode"/>
                <a:cs typeface="Lucida Sans Unicode"/>
              </a:rPr>
              <a:t>l </a:t>
            </a:r>
            <a:r>
              <a:rPr lang="en-GB" sz="1600" spc="-5" dirty="0">
                <a:solidFill>
                  <a:srgbClr val="FFFFFF"/>
                </a:solidFill>
                <a:latin typeface="Lucida Sans Unicode"/>
                <a:cs typeface="Lucida Sans Unicode"/>
              </a:rPr>
              <a:t>alwa</a:t>
            </a:r>
            <a:r>
              <a:rPr lang="en-GB" sz="1600" spc="-10" dirty="0">
                <a:solidFill>
                  <a:srgbClr val="FFFFFF"/>
                </a:solidFill>
                <a:latin typeface="Lucida Sans Unicode"/>
                <a:cs typeface="Lucida Sans Unicode"/>
              </a:rPr>
              <a:t>y</a:t>
            </a:r>
            <a:r>
              <a:rPr lang="en-GB" sz="1600" spc="-5" dirty="0">
                <a:solidFill>
                  <a:srgbClr val="FFFFFF"/>
                </a:solidFill>
                <a:latin typeface="Lucida Sans Unicode"/>
                <a:cs typeface="Lucida Sans Unicode"/>
              </a:rPr>
              <a:t>s</a:t>
            </a:r>
            <a:r>
              <a:rPr lang="en-GB" sz="1600" spc="5" dirty="0">
                <a:solidFill>
                  <a:srgbClr val="FFFFFF"/>
                </a:solidFill>
                <a:latin typeface="Lucida Sans Unicode"/>
                <a:cs typeface="Lucida Sans Unicode"/>
              </a:rPr>
              <a:t> b</a:t>
            </a:r>
            <a:r>
              <a:rPr lang="en-GB" sz="1600" dirty="0">
                <a:solidFill>
                  <a:srgbClr val="FFFFFF"/>
                </a:solidFill>
                <a:latin typeface="Lucida Sans Unicode"/>
                <a:cs typeface="Lucida Sans Unicode"/>
              </a:rPr>
              <a:t>e</a:t>
            </a:r>
            <a:r>
              <a:rPr lang="en-GB" sz="1600" spc="-5" dirty="0">
                <a:solidFill>
                  <a:srgbClr val="FFFFFF"/>
                </a:solidFill>
                <a:latin typeface="Lucida Sans Unicode"/>
                <a:cs typeface="Lucida Sans Unicode"/>
              </a:rPr>
              <a:t> </a:t>
            </a:r>
            <a:r>
              <a:rPr lang="en-GB" sz="1600" dirty="0">
                <a:solidFill>
                  <a:srgbClr val="FFFFFF"/>
                </a:solidFill>
                <a:latin typeface="Lucida Sans Unicode"/>
                <a:cs typeface="Lucida Sans Unicode"/>
              </a:rPr>
              <a:t>h</a:t>
            </a:r>
            <a:r>
              <a:rPr lang="en-GB" sz="1600" spc="-5" dirty="0">
                <a:solidFill>
                  <a:srgbClr val="FFFFFF"/>
                </a:solidFill>
                <a:latin typeface="Lucida Sans Unicode"/>
                <a:cs typeface="Lucida Sans Unicode"/>
              </a:rPr>
              <a:t>a</a:t>
            </a:r>
            <a:r>
              <a:rPr lang="en-GB" sz="1600" spc="5" dirty="0">
                <a:solidFill>
                  <a:srgbClr val="FFFFFF"/>
                </a:solidFill>
                <a:latin typeface="Lucida Sans Unicode"/>
                <a:cs typeface="Lucida Sans Unicode"/>
              </a:rPr>
              <a:t>pp</a:t>
            </a:r>
            <a:r>
              <a:rPr lang="en-GB" sz="1600" dirty="0">
                <a:solidFill>
                  <a:srgbClr val="FFFFFF"/>
                </a:solidFill>
                <a:latin typeface="Lucida Sans Unicode"/>
                <a:cs typeface="Lucida Sans Unicode"/>
              </a:rPr>
              <a:t>y</a:t>
            </a:r>
            <a:r>
              <a:rPr lang="en-GB" sz="1600" spc="-10" dirty="0">
                <a:solidFill>
                  <a:srgbClr val="FFFFFF"/>
                </a:solidFill>
                <a:latin typeface="Lucida Sans Unicode"/>
                <a:cs typeface="Lucida Sans Unicode"/>
              </a:rPr>
              <a:t> </a:t>
            </a:r>
            <a:r>
              <a:rPr lang="en-GB" sz="1600" dirty="0">
                <a:solidFill>
                  <a:srgbClr val="FFFFFF"/>
                </a:solidFill>
                <a:latin typeface="Lucida Sans Unicode"/>
                <a:cs typeface="Lucida Sans Unicode"/>
              </a:rPr>
              <a:t>to</a:t>
            </a:r>
            <a:r>
              <a:rPr lang="en-GB" sz="1600" spc="-5" dirty="0">
                <a:solidFill>
                  <a:srgbClr val="FFFFFF"/>
                </a:solidFill>
                <a:latin typeface="Lucida Sans Unicode"/>
                <a:cs typeface="Lucida Sans Unicode"/>
              </a:rPr>
              <a:t> </a:t>
            </a:r>
            <a:r>
              <a:rPr lang="en-GB" sz="1600" dirty="0">
                <a:solidFill>
                  <a:srgbClr val="FFFFFF"/>
                </a:solidFill>
                <a:latin typeface="Lucida Sans Unicode"/>
                <a:cs typeface="Lucida Sans Unicode"/>
              </a:rPr>
              <a:t>talk to</a:t>
            </a:r>
            <a:r>
              <a:rPr lang="en-GB" sz="1600" spc="-5" dirty="0">
                <a:solidFill>
                  <a:srgbClr val="FFFFFF"/>
                </a:solidFill>
                <a:latin typeface="Lucida Sans Unicode"/>
                <a:cs typeface="Lucida Sans Unicode"/>
              </a:rPr>
              <a:t> yo</a:t>
            </a:r>
            <a:r>
              <a:rPr lang="en-GB" sz="1600" dirty="0">
                <a:solidFill>
                  <a:srgbClr val="FFFFFF"/>
                </a:solidFill>
                <a:latin typeface="Lucida Sans Unicode"/>
                <a:cs typeface="Lucida Sans Unicode"/>
              </a:rPr>
              <a:t>u e</a:t>
            </a:r>
            <a:r>
              <a:rPr lang="en-GB" sz="1600" spc="-5" dirty="0">
                <a:solidFill>
                  <a:srgbClr val="FFFFFF"/>
                </a:solidFill>
                <a:latin typeface="Lucida Sans Unicode"/>
                <a:cs typeface="Lucida Sans Unicode"/>
              </a:rPr>
              <a:t>it</a:t>
            </a:r>
            <a:r>
              <a:rPr lang="en-GB" sz="1600" dirty="0">
                <a:solidFill>
                  <a:srgbClr val="FFFFFF"/>
                </a:solidFill>
                <a:latin typeface="Lucida Sans Unicode"/>
                <a:cs typeface="Lucida Sans Unicode"/>
              </a:rPr>
              <a:t>her</a:t>
            </a:r>
            <a:r>
              <a:rPr lang="en-GB" sz="1600" spc="-10" dirty="0">
                <a:solidFill>
                  <a:srgbClr val="FFFFFF"/>
                </a:solidFill>
                <a:latin typeface="Lucida Sans Unicode"/>
                <a:cs typeface="Lucida Sans Unicode"/>
              </a:rPr>
              <a:t> </a:t>
            </a:r>
            <a:r>
              <a:rPr lang="en-GB" sz="1600" dirty="0">
                <a:solidFill>
                  <a:srgbClr val="FFFFFF"/>
                </a:solidFill>
                <a:latin typeface="Lucida Sans Unicode"/>
                <a:cs typeface="Lucida Sans Unicode"/>
              </a:rPr>
              <a:t>face</a:t>
            </a:r>
            <a:r>
              <a:rPr lang="en-GB" sz="1600" spc="-5" dirty="0">
                <a:solidFill>
                  <a:srgbClr val="FFFFFF"/>
                </a:solidFill>
                <a:latin typeface="Lucida Sans Unicode"/>
                <a:cs typeface="Lucida Sans Unicode"/>
              </a:rPr>
              <a:t> </a:t>
            </a:r>
            <a:r>
              <a:rPr lang="en-GB" sz="1600" dirty="0">
                <a:solidFill>
                  <a:srgbClr val="FFFFFF"/>
                </a:solidFill>
                <a:latin typeface="Lucida Sans Unicode"/>
                <a:cs typeface="Lucida Sans Unicode"/>
              </a:rPr>
              <a:t>to</a:t>
            </a:r>
            <a:r>
              <a:rPr lang="en-GB" sz="1600" spc="-5" dirty="0">
                <a:solidFill>
                  <a:srgbClr val="FFFFFF"/>
                </a:solidFill>
                <a:latin typeface="Lucida Sans Unicode"/>
                <a:cs typeface="Lucida Sans Unicode"/>
              </a:rPr>
              <a:t> </a:t>
            </a:r>
            <a:r>
              <a:rPr lang="en-GB" sz="1600" dirty="0">
                <a:solidFill>
                  <a:srgbClr val="FFFFFF"/>
                </a:solidFill>
                <a:latin typeface="Lucida Sans Unicode"/>
                <a:cs typeface="Lucida Sans Unicode"/>
              </a:rPr>
              <a:t>face, </a:t>
            </a:r>
            <a:r>
              <a:rPr lang="en-GB" sz="1600" spc="5" dirty="0">
                <a:solidFill>
                  <a:srgbClr val="FFFFFF"/>
                </a:solidFill>
                <a:latin typeface="Lucida Sans Unicode"/>
                <a:cs typeface="Lucida Sans Unicode"/>
              </a:rPr>
              <a:t>b</a:t>
            </a:r>
            <a:r>
              <a:rPr lang="en-GB" sz="1600" dirty="0">
                <a:solidFill>
                  <a:srgbClr val="FFFFFF"/>
                </a:solidFill>
                <a:latin typeface="Lucida Sans Unicode"/>
                <a:cs typeface="Lucida Sans Unicode"/>
              </a:rPr>
              <a:t>y</a:t>
            </a:r>
            <a:r>
              <a:rPr lang="en-GB" sz="1600" spc="-10" dirty="0">
                <a:solidFill>
                  <a:srgbClr val="FFFFFF"/>
                </a:solidFill>
                <a:latin typeface="Lucida Sans Unicode"/>
                <a:cs typeface="Lucida Sans Unicode"/>
              </a:rPr>
              <a:t> </a:t>
            </a:r>
            <a:r>
              <a:rPr lang="en-GB" sz="1600" spc="5" dirty="0">
                <a:solidFill>
                  <a:srgbClr val="FFFFFF"/>
                </a:solidFill>
                <a:latin typeface="Lucida Sans Unicode"/>
                <a:cs typeface="Lucida Sans Unicode"/>
              </a:rPr>
              <a:t>p</a:t>
            </a:r>
            <a:r>
              <a:rPr lang="en-GB" sz="1600" dirty="0">
                <a:solidFill>
                  <a:srgbClr val="FFFFFF"/>
                </a:solidFill>
                <a:latin typeface="Lucida Sans Unicode"/>
                <a:cs typeface="Lucida Sans Unicode"/>
              </a:rPr>
              <a:t>h</a:t>
            </a:r>
            <a:r>
              <a:rPr lang="en-GB" sz="1600" spc="-10" dirty="0">
                <a:solidFill>
                  <a:srgbClr val="FFFFFF"/>
                </a:solidFill>
                <a:latin typeface="Lucida Sans Unicode"/>
                <a:cs typeface="Lucida Sans Unicode"/>
              </a:rPr>
              <a:t>o</a:t>
            </a:r>
            <a:r>
              <a:rPr lang="en-GB" sz="1600" dirty="0">
                <a:solidFill>
                  <a:srgbClr val="FFFFFF"/>
                </a:solidFill>
                <a:latin typeface="Lucida Sans Unicode"/>
                <a:cs typeface="Lucida Sans Unicode"/>
              </a:rPr>
              <a:t>ne,</a:t>
            </a:r>
            <a:r>
              <a:rPr lang="en-GB" sz="1600" spc="-15" dirty="0">
                <a:solidFill>
                  <a:srgbClr val="FFFFFF"/>
                </a:solidFill>
                <a:latin typeface="Lucida Sans Unicode"/>
                <a:cs typeface="Lucida Sans Unicode"/>
              </a:rPr>
              <a:t> </a:t>
            </a:r>
            <a:r>
              <a:rPr lang="en-GB" sz="1600" spc="-5" dirty="0">
                <a:solidFill>
                  <a:srgbClr val="FFFFFF"/>
                </a:solidFill>
                <a:latin typeface="Lucida Sans Unicode"/>
                <a:cs typeface="Lucida Sans Unicode"/>
              </a:rPr>
              <a:t>o</a:t>
            </a:r>
            <a:r>
              <a:rPr lang="en-GB" sz="1600" dirty="0">
                <a:solidFill>
                  <a:srgbClr val="FFFFFF"/>
                </a:solidFill>
                <a:latin typeface="Lucida Sans Unicode"/>
                <a:cs typeface="Lucida Sans Unicode"/>
              </a:rPr>
              <a:t>r</a:t>
            </a:r>
            <a:r>
              <a:rPr lang="en-GB" sz="1600" spc="-5" dirty="0">
                <a:solidFill>
                  <a:srgbClr val="FFFFFF"/>
                </a:solidFill>
                <a:latin typeface="Lucida Sans Unicode"/>
                <a:cs typeface="Lucida Sans Unicode"/>
              </a:rPr>
              <a:t> </a:t>
            </a:r>
            <a:r>
              <a:rPr lang="en-GB" sz="1600" spc="5" dirty="0" smtClean="0">
                <a:solidFill>
                  <a:srgbClr val="FFFFFF"/>
                </a:solidFill>
                <a:latin typeface="Lucida Sans Unicode"/>
                <a:cs typeface="Lucida Sans Unicode"/>
              </a:rPr>
              <a:t>e</a:t>
            </a:r>
            <a:r>
              <a:rPr lang="en-GB" sz="1600" dirty="0" smtClean="0">
                <a:solidFill>
                  <a:srgbClr val="FFFFFF"/>
                </a:solidFill>
                <a:latin typeface="Lucida Sans Unicode"/>
                <a:cs typeface="Lucida Sans Unicode"/>
              </a:rPr>
              <a:t>m</a:t>
            </a:r>
            <a:r>
              <a:rPr lang="en-GB" sz="1600" spc="-5" dirty="0" smtClean="0">
                <a:solidFill>
                  <a:srgbClr val="FFFFFF"/>
                </a:solidFill>
                <a:latin typeface="Lucida Sans Unicode"/>
                <a:cs typeface="Lucida Sans Unicode"/>
              </a:rPr>
              <a:t>ail </a:t>
            </a:r>
          </a:p>
          <a:p>
            <a:pPr marL="180000" marR="5080" indent="3175" algn="ctr">
              <a:lnSpc>
                <a:spcPct val="115100"/>
              </a:lnSpc>
            </a:pPr>
            <a:r>
              <a:rPr lang="en-GB" sz="1600" spc="-5" dirty="0" smtClean="0">
                <a:solidFill>
                  <a:srgbClr val="FFFFFF"/>
                </a:solidFill>
                <a:latin typeface="Lucida Sans Unicode"/>
                <a:cs typeface="Lucida Sans Unicode"/>
              </a:rPr>
              <a:t>OR attend one of the termly drop in sessions</a:t>
            </a:r>
          </a:p>
          <a:p>
            <a:pPr marL="180000" marR="5080" indent="3175" algn="ctr">
              <a:lnSpc>
                <a:spcPct val="115100"/>
              </a:lnSpc>
            </a:pPr>
            <a:r>
              <a:rPr lang="en-GB" sz="1600" spc="-5" dirty="0" smtClean="0">
                <a:solidFill>
                  <a:srgbClr val="FFFFFF"/>
                </a:solidFill>
                <a:latin typeface="Lucida Sans Unicode"/>
                <a:cs typeface="Lucida Sans Unicode"/>
              </a:rPr>
              <a:t>(see website for dates). </a:t>
            </a:r>
            <a:endParaRPr lang="en-GB" sz="1600" dirty="0">
              <a:latin typeface="Lucida Sans Unicode"/>
              <a:cs typeface="Lucida Sans Unicode"/>
            </a:endParaRPr>
          </a:p>
        </p:txBody>
      </p:sp>
      <p:sp>
        <p:nvSpPr>
          <p:cNvPr id="11" name="object 11"/>
          <p:cNvSpPr txBox="1"/>
          <p:nvPr/>
        </p:nvSpPr>
        <p:spPr>
          <a:xfrm>
            <a:off x="3250350" y="2767838"/>
            <a:ext cx="2390775" cy="256802"/>
          </a:xfrm>
          <a:prstGeom prst="rect">
            <a:avLst/>
          </a:prstGeom>
        </p:spPr>
        <p:txBody>
          <a:bodyPr vert="horz" wrap="square" lIns="0" tIns="0" rIns="0" bIns="0" rtlCol="0">
            <a:spAutoFit/>
          </a:bodyPr>
          <a:lstStyle/>
          <a:p>
            <a:pPr marL="12065" marR="5080" indent="3175" algn="ctr">
              <a:lnSpc>
                <a:spcPct val="115100"/>
              </a:lnSpc>
            </a:pPr>
            <a:endParaRPr sz="1500" dirty="0">
              <a:latin typeface="Lucida Sans Unicode"/>
              <a:cs typeface="Lucida Sans Unicode"/>
            </a:endParaRPr>
          </a:p>
        </p:txBody>
      </p:sp>
      <p:sp>
        <p:nvSpPr>
          <p:cNvPr id="12" name="object 12"/>
          <p:cNvSpPr/>
          <p:nvPr/>
        </p:nvSpPr>
        <p:spPr>
          <a:xfrm>
            <a:off x="5568982" y="2588994"/>
            <a:ext cx="2520918" cy="2544732"/>
          </a:xfrm>
          <a:custGeom>
            <a:avLst/>
            <a:gdLst/>
            <a:ahLst/>
            <a:cxnLst/>
            <a:rect l="l" t="t" r="r" b="b"/>
            <a:pathLst>
              <a:path w="2665729" h="1625600">
                <a:moveTo>
                  <a:pt x="2394458" y="0"/>
                </a:moveTo>
                <a:lnTo>
                  <a:pt x="270890" y="0"/>
                </a:lnTo>
                <a:lnTo>
                  <a:pt x="222198" y="4364"/>
                </a:lnTo>
                <a:lnTo>
                  <a:pt x="176369" y="16947"/>
                </a:lnTo>
                <a:lnTo>
                  <a:pt x="134168" y="36985"/>
                </a:lnTo>
                <a:lnTo>
                  <a:pt x="96360" y="63711"/>
                </a:lnTo>
                <a:lnTo>
                  <a:pt x="63711" y="96360"/>
                </a:lnTo>
                <a:lnTo>
                  <a:pt x="36985" y="134168"/>
                </a:lnTo>
                <a:lnTo>
                  <a:pt x="16947" y="176369"/>
                </a:lnTo>
                <a:lnTo>
                  <a:pt x="4364" y="222198"/>
                </a:lnTo>
                <a:lnTo>
                  <a:pt x="0" y="270890"/>
                </a:lnTo>
                <a:lnTo>
                  <a:pt x="0" y="1354708"/>
                </a:lnTo>
                <a:lnTo>
                  <a:pt x="4364" y="1403401"/>
                </a:lnTo>
                <a:lnTo>
                  <a:pt x="16947" y="1449230"/>
                </a:lnTo>
                <a:lnTo>
                  <a:pt x="36985" y="1491431"/>
                </a:lnTo>
                <a:lnTo>
                  <a:pt x="63711" y="1529239"/>
                </a:lnTo>
                <a:lnTo>
                  <a:pt x="96360" y="1561888"/>
                </a:lnTo>
                <a:lnTo>
                  <a:pt x="134168" y="1588614"/>
                </a:lnTo>
                <a:lnTo>
                  <a:pt x="176369" y="1608652"/>
                </a:lnTo>
                <a:lnTo>
                  <a:pt x="222198" y="1621235"/>
                </a:lnTo>
                <a:lnTo>
                  <a:pt x="270890" y="1625600"/>
                </a:lnTo>
                <a:lnTo>
                  <a:pt x="2394458" y="1625600"/>
                </a:lnTo>
                <a:lnTo>
                  <a:pt x="2443154" y="1621235"/>
                </a:lnTo>
                <a:lnTo>
                  <a:pt x="2488995" y="1608652"/>
                </a:lnTo>
                <a:lnTo>
                  <a:pt x="2531213" y="1588614"/>
                </a:lnTo>
                <a:lnTo>
                  <a:pt x="2569041" y="1561888"/>
                </a:lnTo>
                <a:lnTo>
                  <a:pt x="2601711" y="1529239"/>
                </a:lnTo>
                <a:lnTo>
                  <a:pt x="2628457" y="1491431"/>
                </a:lnTo>
                <a:lnTo>
                  <a:pt x="2648512" y="1449230"/>
                </a:lnTo>
                <a:lnTo>
                  <a:pt x="2661107" y="1403401"/>
                </a:lnTo>
                <a:lnTo>
                  <a:pt x="2665476" y="1354708"/>
                </a:lnTo>
                <a:lnTo>
                  <a:pt x="2665476" y="270890"/>
                </a:lnTo>
                <a:lnTo>
                  <a:pt x="2661107" y="222198"/>
                </a:lnTo>
                <a:lnTo>
                  <a:pt x="2648512" y="176369"/>
                </a:lnTo>
                <a:lnTo>
                  <a:pt x="2628457" y="134168"/>
                </a:lnTo>
                <a:lnTo>
                  <a:pt x="2601711" y="96360"/>
                </a:lnTo>
                <a:lnTo>
                  <a:pt x="2569041" y="63711"/>
                </a:lnTo>
                <a:lnTo>
                  <a:pt x="2531213" y="36985"/>
                </a:lnTo>
                <a:lnTo>
                  <a:pt x="2488995" y="16947"/>
                </a:lnTo>
                <a:lnTo>
                  <a:pt x="2443154" y="4364"/>
                </a:lnTo>
                <a:lnTo>
                  <a:pt x="2394458" y="0"/>
                </a:lnTo>
                <a:close/>
              </a:path>
            </a:pathLst>
          </a:custGeom>
          <a:solidFill>
            <a:srgbClr val="646464"/>
          </a:solidFill>
          <a:ln>
            <a:solidFill>
              <a:schemeClr val="tx2">
                <a:lumMod val="75000"/>
              </a:schemeClr>
            </a:solidFill>
          </a:ln>
          <a:effectLst>
            <a:softEdge rad="127000"/>
          </a:effectLst>
        </p:spPr>
        <p:txBody>
          <a:bodyPr wrap="square" lIns="0" tIns="0" rIns="0" bIns="0" rtlCol="0"/>
          <a:lstStyle/>
          <a:p>
            <a:pPr marL="180000" lvl="1"/>
            <a:endParaRPr lang="en-GB" spc="-10" dirty="0" smtClean="0">
              <a:solidFill>
                <a:srgbClr val="FFFFFF"/>
              </a:solidFill>
              <a:latin typeface="Lucida Sans Unicode"/>
              <a:cs typeface="Lucida Sans Unicode"/>
            </a:endParaRPr>
          </a:p>
          <a:p>
            <a:pPr marL="180000" lvl="1" algn="ctr"/>
            <a:r>
              <a:rPr lang="en-GB" sz="2000" spc="-10" dirty="0" smtClean="0">
                <a:solidFill>
                  <a:srgbClr val="FFFFFF"/>
                </a:solidFill>
                <a:latin typeface="Lucida Sans Unicode"/>
                <a:cs typeface="Lucida Sans Unicode"/>
              </a:rPr>
              <a:t>3</a:t>
            </a:r>
            <a:r>
              <a:rPr lang="en-GB" sz="2000" spc="-10" dirty="0">
                <a:solidFill>
                  <a:srgbClr val="FFFFFF"/>
                </a:solidFill>
                <a:latin typeface="Lucida Sans Unicode"/>
                <a:cs typeface="Lucida Sans Unicode"/>
              </a:rPr>
              <a:t>. I</a:t>
            </a:r>
            <a:r>
              <a:rPr lang="en-GB" sz="2000" spc="-5" dirty="0">
                <a:solidFill>
                  <a:srgbClr val="FFFFFF"/>
                </a:solidFill>
                <a:latin typeface="Lucida Sans Unicode"/>
                <a:cs typeface="Lucida Sans Unicode"/>
              </a:rPr>
              <a:t>f</a:t>
            </a:r>
            <a:r>
              <a:rPr lang="en-GB" sz="2000" spc="-10" dirty="0">
                <a:solidFill>
                  <a:srgbClr val="FFFFFF"/>
                </a:solidFill>
                <a:latin typeface="Lucida Sans Unicode"/>
                <a:cs typeface="Lucida Sans Unicode"/>
              </a:rPr>
              <a:t> </a:t>
            </a:r>
            <a:r>
              <a:rPr lang="en-GB" sz="2000" spc="-5">
                <a:solidFill>
                  <a:srgbClr val="FFFFFF"/>
                </a:solidFill>
                <a:latin typeface="Lucida Sans Unicode"/>
                <a:cs typeface="Lucida Sans Unicode"/>
              </a:rPr>
              <a:t>yo</a:t>
            </a:r>
            <a:r>
              <a:rPr lang="en-GB" sz="2000">
                <a:solidFill>
                  <a:srgbClr val="FFFFFF"/>
                </a:solidFill>
                <a:latin typeface="Lucida Sans Unicode"/>
                <a:cs typeface="Lucida Sans Unicode"/>
              </a:rPr>
              <a:t>u</a:t>
            </a:r>
            <a:r>
              <a:rPr lang="en-GB" sz="2000" spc="5">
                <a:solidFill>
                  <a:srgbClr val="FFFFFF"/>
                </a:solidFill>
                <a:latin typeface="Lucida Sans Unicode"/>
                <a:cs typeface="Lucida Sans Unicode"/>
              </a:rPr>
              <a:t> </a:t>
            </a:r>
            <a:r>
              <a:rPr lang="en-GB" sz="2000" spc="5" smtClean="0">
                <a:solidFill>
                  <a:srgbClr val="FFFFFF"/>
                </a:solidFill>
                <a:latin typeface="Lucida Sans Unicode"/>
                <a:cs typeface="Lucida Sans Unicode"/>
              </a:rPr>
              <a:t>need </a:t>
            </a:r>
            <a:r>
              <a:rPr lang="en-GB" sz="2000" spc="-5" smtClean="0">
                <a:solidFill>
                  <a:srgbClr val="FFFFFF"/>
                </a:solidFill>
                <a:latin typeface="Lucida Sans Unicode"/>
                <a:cs typeface="Lucida Sans Unicode"/>
              </a:rPr>
              <a:t>further </a:t>
            </a:r>
            <a:r>
              <a:rPr lang="en-GB" sz="2000" spc="-5" dirty="0" smtClean="0">
                <a:solidFill>
                  <a:srgbClr val="FFFFFF"/>
                </a:solidFill>
                <a:latin typeface="Lucida Sans Unicode"/>
                <a:cs typeface="Lucida Sans Unicode"/>
              </a:rPr>
              <a:t>assistance, </a:t>
            </a:r>
            <a:r>
              <a:rPr lang="en-GB" sz="2000" spc="-5" dirty="0">
                <a:solidFill>
                  <a:srgbClr val="FFFFFF"/>
                </a:solidFill>
                <a:latin typeface="Lucida Sans Unicode"/>
                <a:cs typeface="Lucida Sans Unicode"/>
              </a:rPr>
              <a:t>pl</a:t>
            </a:r>
            <a:r>
              <a:rPr lang="en-GB" sz="2000" spc="5" dirty="0">
                <a:solidFill>
                  <a:srgbClr val="FFFFFF"/>
                </a:solidFill>
                <a:latin typeface="Lucida Sans Unicode"/>
                <a:cs typeface="Lucida Sans Unicode"/>
              </a:rPr>
              <a:t>e</a:t>
            </a:r>
            <a:r>
              <a:rPr lang="en-GB" sz="2000" spc="-5" dirty="0">
                <a:solidFill>
                  <a:srgbClr val="FFFFFF"/>
                </a:solidFill>
                <a:latin typeface="Lucida Sans Unicode"/>
                <a:cs typeface="Lucida Sans Unicode"/>
              </a:rPr>
              <a:t>as</a:t>
            </a:r>
            <a:r>
              <a:rPr lang="en-GB" sz="2000" dirty="0">
                <a:solidFill>
                  <a:srgbClr val="FFFFFF"/>
                </a:solidFill>
                <a:latin typeface="Lucida Sans Unicode"/>
                <a:cs typeface="Lucida Sans Unicode"/>
              </a:rPr>
              <a:t>e</a:t>
            </a:r>
            <a:r>
              <a:rPr lang="en-GB" sz="2000" spc="-15" dirty="0">
                <a:solidFill>
                  <a:srgbClr val="FFFFFF"/>
                </a:solidFill>
                <a:latin typeface="Lucida Sans Unicode"/>
                <a:cs typeface="Lucida Sans Unicode"/>
              </a:rPr>
              <a:t> </a:t>
            </a:r>
            <a:r>
              <a:rPr lang="en-GB" sz="2000" spc="-5" dirty="0" smtClean="0">
                <a:solidFill>
                  <a:srgbClr val="FFFFFF"/>
                </a:solidFill>
                <a:latin typeface="Lucida Sans Unicode"/>
                <a:cs typeface="Lucida Sans Unicode"/>
              </a:rPr>
              <a:t>co</a:t>
            </a:r>
            <a:r>
              <a:rPr lang="en-GB" sz="2000" spc="5" dirty="0" smtClean="0">
                <a:solidFill>
                  <a:srgbClr val="FFFFFF"/>
                </a:solidFill>
                <a:latin typeface="Lucida Sans Unicode"/>
                <a:cs typeface="Lucida Sans Unicode"/>
              </a:rPr>
              <a:t>n</a:t>
            </a:r>
            <a:r>
              <a:rPr lang="en-GB" sz="2000" dirty="0" smtClean="0">
                <a:solidFill>
                  <a:srgbClr val="FFFFFF"/>
                </a:solidFill>
                <a:latin typeface="Lucida Sans Unicode"/>
                <a:cs typeface="Lucida Sans Unicode"/>
              </a:rPr>
              <a:t>tact</a:t>
            </a:r>
            <a:r>
              <a:rPr lang="en-GB" sz="2000" spc="-5" dirty="0" smtClean="0">
                <a:solidFill>
                  <a:srgbClr val="FFFFFF"/>
                </a:solidFill>
                <a:latin typeface="Lucida Sans Unicode"/>
                <a:cs typeface="Lucida Sans Unicode"/>
              </a:rPr>
              <a:t> </a:t>
            </a:r>
            <a:r>
              <a:rPr lang="en-GB" sz="2000" spc="-5" dirty="0">
                <a:solidFill>
                  <a:srgbClr val="FFFFFF"/>
                </a:solidFill>
                <a:latin typeface="Lucida Sans Unicode"/>
                <a:cs typeface="Lucida Sans Unicode"/>
              </a:rPr>
              <a:t>t</a:t>
            </a:r>
            <a:r>
              <a:rPr lang="en-GB" sz="2000" dirty="0">
                <a:solidFill>
                  <a:srgbClr val="FFFFFF"/>
                </a:solidFill>
                <a:latin typeface="Lucida Sans Unicode"/>
                <a:cs typeface="Lucida Sans Unicode"/>
              </a:rPr>
              <a:t>he</a:t>
            </a:r>
            <a:r>
              <a:rPr lang="en-GB" sz="2000" spc="-20" dirty="0">
                <a:solidFill>
                  <a:srgbClr val="FFFFFF"/>
                </a:solidFill>
                <a:latin typeface="Lucida Sans Unicode"/>
                <a:cs typeface="Lucida Sans Unicode"/>
              </a:rPr>
              <a:t> </a:t>
            </a:r>
            <a:r>
              <a:rPr lang="en-GB" sz="2000" dirty="0">
                <a:solidFill>
                  <a:srgbClr val="FFFFFF"/>
                </a:solidFill>
                <a:latin typeface="Lucida Sans Unicode"/>
                <a:cs typeface="Lucida Sans Unicode"/>
              </a:rPr>
              <a:t>He</a:t>
            </a:r>
            <a:r>
              <a:rPr lang="en-GB" sz="2000" spc="-5" dirty="0">
                <a:solidFill>
                  <a:srgbClr val="FFFFFF"/>
                </a:solidFill>
                <a:latin typeface="Lucida Sans Unicode"/>
                <a:cs typeface="Lucida Sans Unicode"/>
              </a:rPr>
              <a:t>a</a:t>
            </a:r>
            <a:r>
              <a:rPr lang="en-GB" sz="2000" dirty="0">
                <a:solidFill>
                  <a:srgbClr val="FFFFFF"/>
                </a:solidFill>
                <a:latin typeface="Lucida Sans Unicode"/>
                <a:cs typeface="Lucida Sans Unicode"/>
              </a:rPr>
              <a:t>d</a:t>
            </a:r>
            <a:r>
              <a:rPr lang="en-GB" sz="2000" spc="-5" dirty="0">
                <a:solidFill>
                  <a:srgbClr val="FFFFFF"/>
                </a:solidFill>
                <a:latin typeface="Lucida Sans Unicode"/>
                <a:cs typeface="Lucida Sans Unicode"/>
              </a:rPr>
              <a:t> </a:t>
            </a:r>
            <a:r>
              <a:rPr lang="en-GB" sz="2000" dirty="0">
                <a:solidFill>
                  <a:srgbClr val="FFFFFF"/>
                </a:solidFill>
                <a:latin typeface="Lucida Sans Unicode"/>
                <a:cs typeface="Lucida Sans Unicode"/>
              </a:rPr>
              <a:t>t</a:t>
            </a:r>
            <a:r>
              <a:rPr lang="en-GB" sz="2000" spc="5" dirty="0">
                <a:solidFill>
                  <a:srgbClr val="FFFFFF"/>
                </a:solidFill>
                <a:latin typeface="Lucida Sans Unicode"/>
                <a:cs typeface="Lucida Sans Unicode"/>
              </a:rPr>
              <a:t>e</a:t>
            </a:r>
            <a:r>
              <a:rPr lang="en-GB" sz="2000" spc="-5" dirty="0">
                <a:solidFill>
                  <a:srgbClr val="FFFFFF"/>
                </a:solidFill>
                <a:latin typeface="Lucida Sans Unicode"/>
                <a:cs typeface="Lucida Sans Unicode"/>
              </a:rPr>
              <a:t>ac</a:t>
            </a:r>
            <a:r>
              <a:rPr lang="en-GB" sz="2000" dirty="0">
                <a:solidFill>
                  <a:srgbClr val="FFFFFF"/>
                </a:solidFill>
                <a:latin typeface="Lucida Sans Unicode"/>
                <a:cs typeface="Lucida Sans Unicode"/>
              </a:rPr>
              <a:t>her to</a:t>
            </a:r>
            <a:r>
              <a:rPr lang="en-GB" sz="2000" spc="-5" dirty="0">
                <a:solidFill>
                  <a:srgbClr val="FFFFFF"/>
                </a:solidFill>
                <a:latin typeface="Lucida Sans Unicode"/>
                <a:cs typeface="Lucida Sans Unicode"/>
              </a:rPr>
              <a:t> di</a:t>
            </a:r>
            <a:r>
              <a:rPr lang="en-GB" sz="2000" spc="5" dirty="0">
                <a:solidFill>
                  <a:srgbClr val="FFFFFF"/>
                </a:solidFill>
                <a:latin typeface="Lucida Sans Unicode"/>
                <a:cs typeface="Lucida Sans Unicode"/>
              </a:rPr>
              <a:t>s</a:t>
            </a:r>
            <a:r>
              <a:rPr lang="en-GB" sz="2000" spc="-10" dirty="0">
                <a:solidFill>
                  <a:srgbClr val="FFFFFF"/>
                </a:solidFill>
                <a:latin typeface="Lucida Sans Unicode"/>
                <a:cs typeface="Lucida Sans Unicode"/>
              </a:rPr>
              <a:t>cu</a:t>
            </a:r>
            <a:r>
              <a:rPr lang="en-GB" sz="2000" dirty="0">
                <a:solidFill>
                  <a:srgbClr val="FFFFFF"/>
                </a:solidFill>
                <a:latin typeface="Lucida Sans Unicode"/>
                <a:cs typeface="Lucida Sans Unicode"/>
              </a:rPr>
              <a:t>s</a:t>
            </a:r>
            <a:r>
              <a:rPr lang="en-GB" sz="2000" spc="-5" dirty="0">
                <a:solidFill>
                  <a:srgbClr val="FFFFFF"/>
                </a:solidFill>
                <a:latin typeface="Lucida Sans Unicode"/>
                <a:cs typeface="Lucida Sans Unicode"/>
              </a:rPr>
              <a:t>s</a:t>
            </a:r>
            <a:r>
              <a:rPr lang="en-GB" sz="2000" spc="-15" dirty="0">
                <a:solidFill>
                  <a:srgbClr val="FFFFFF"/>
                </a:solidFill>
                <a:latin typeface="Lucida Sans Unicode"/>
                <a:cs typeface="Lucida Sans Unicode"/>
              </a:rPr>
              <a:t> </a:t>
            </a:r>
            <a:r>
              <a:rPr lang="en-GB" sz="2000" spc="-5" dirty="0">
                <a:solidFill>
                  <a:srgbClr val="FFFFFF"/>
                </a:solidFill>
                <a:latin typeface="Lucida Sans Unicode"/>
                <a:cs typeface="Lucida Sans Unicode"/>
              </a:rPr>
              <a:t>yo</a:t>
            </a:r>
            <a:r>
              <a:rPr lang="en-GB" sz="2000" dirty="0">
                <a:solidFill>
                  <a:srgbClr val="FFFFFF"/>
                </a:solidFill>
                <a:latin typeface="Lucida Sans Unicode"/>
                <a:cs typeface="Lucida Sans Unicode"/>
              </a:rPr>
              <a:t>ur</a:t>
            </a:r>
            <a:r>
              <a:rPr lang="en-GB" sz="2000" spc="-5" dirty="0">
                <a:solidFill>
                  <a:srgbClr val="FFFFFF"/>
                </a:solidFill>
                <a:latin typeface="Lucida Sans Unicode"/>
                <a:cs typeface="Lucida Sans Unicode"/>
              </a:rPr>
              <a:t> </a:t>
            </a:r>
            <a:r>
              <a:rPr lang="en-GB" sz="2000" dirty="0" smtClean="0">
                <a:solidFill>
                  <a:srgbClr val="FFFFFF"/>
                </a:solidFill>
                <a:latin typeface="Lucida Sans Unicode"/>
                <a:cs typeface="Lucida Sans Unicode"/>
              </a:rPr>
              <a:t>c</a:t>
            </a:r>
            <a:r>
              <a:rPr lang="en-GB" sz="2000" spc="-10" dirty="0" smtClean="0">
                <a:solidFill>
                  <a:srgbClr val="FFFFFF"/>
                </a:solidFill>
                <a:latin typeface="Lucida Sans Unicode"/>
                <a:cs typeface="Lucida Sans Unicode"/>
              </a:rPr>
              <a:t>o</a:t>
            </a:r>
            <a:r>
              <a:rPr lang="en-GB" sz="2000" dirty="0" smtClean="0">
                <a:solidFill>
                  <a:srgbClr val="FFFFFF"/>
                </a:solidFill>
                <a:latin typeface="Lucida Sans Unicode"/>
                <a:cs typeface="Lucida Sans Unicode"/>
              </a:rPr>
              <a:t>n</a:t>
            </a:r>
            <a:r>
              <a:rPr lang="en-GB" sz="2000" spc="-5" dirty="0" smtClean="0">
                <a:solidFill>
                  <a:srgbClr val="FFFFFF"/>
                </a:solidFill>
                <a:latin typeface="Lucida Sans Unicode"/>
                <a:cs typeface="Lucida Sans Unicode"/>
              </a:rPr>
              <a:t>cer</a:t>
            </a:r>
            <a:r>
              <a:rPr lang="en-GB" sz="2000" spc="5" dirty="0" smtClean="0">
                <a:solidFill>
                  <a:srgbClr val="FFFFFF"/>
                </a:solidFill>
                <a:latin typeface="Lucida Sans Unicode"/>
                <a:cs typeface="Lucida Sans Unicode"/>
              </a:rPr>
              <a:t>n</a:t>
            </a:r>
            <a:r>
              <a:rPr lang="en-GB" sz="2000" dirty="0" smtClean="0">
                <a:solidFill>
                  <a:srgbClr val="FFFFFF"/>
                </a:solidFill>
                <a:latin typeface="Lucida Sans Unicode"/>
                <a:cs typeface="Lucida Sans Unicode"/>
              </a:rPr>
              <a:t>s.</a:t>
            </a:r>
            <a:endParaRPr sz="2000" dirty="0"/>
          </a:p>
        </p:txBody>
      </p:sp>
      <p:sp>
        <p:nvSpPr>
          <p:cNvPr id="15" name="object 15"/>
          <p:cNvSpPr/>
          <p:nvPr/>
        </p:nvSpPr>
        <p:spPr>
          <a:xfrm>
            <a:off x="467537" y="332740"/>
            <a:ext cx="1879473" cy="1956307"/>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rot="20363374">
            <a:off x="1240808" y="5105399"/>
            <a:ext cx="1459763" cy="1373498"/>
          </a:xfrm>
          <a:prstGeom prst="rect">
            <a:avLst/>
          </a:prstGeom>
          <a:blipFill>
            <a:blip r:embed="rId3" cstate="print"/>
            <a:stretch>
              <a:fillRect/>
            </a:stretch>
          </a:blipFill>
        </p:spPr>
        <p:txBody>
          <a:bodyPr wrap="square" lIns="0" tIns="0" rIns="0" bIns="0" rtlCol="0"/>
          <a:lstStyle/>
          <a:p>
            <a:endParaRPr/>
          </a:p>
        </p:txBody>
      </p:sp>
      <p:pic>
        <p:nvPicPr>
          <p:cNvPr id="17" name="Picture 2" descr="Panshanger Primary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945" y="1524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8227498" y="5983984"/>
            <a:ext cx="81464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5" action="ppaction://hlinksldjump"/>
              </a:rPr>
              <a:t>Main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5"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75757" y="977643"/>
            <a:ext cx="2951480" cy="2632404"/>
          </a:xfrm>
          <a:prstGeom prst="rect">
            <a:avLst/>
          </a:prstGeom>
          <a:solidFill>
            <a:schemeClr val="bg2">
              <a:lumMod val="50000"/>
            </a:schemeClr>
          </a:solidFill>
          <a:effectLst>
            <a:glow rad="139700">
              <a:schemeClr val="accent2">
                <a:satMod val="175000"/>
                <a:alpha val="40000"/>
              </a:schemeClr>
            </a:glow>
            <a:innerShdw blurRad="63500" dist="50800" dir="8100000">
              <a:prstClr val="black">
                <a:alpha val="50000"/>
              </a:prstClr>
            </a:innerShdw>
            <a:softEdge rad="31750"/>
          </a:effectLst>
        </p:spPr>
        <p:txBody>
          <a:bodyPr vert="horz" wrap="square" lIns="0" tIns="1287" rIns="0" bIns="0" rtlCol="0">
            <a:spAutoFit/>
          </a:bodyPr>
          <a:lstStyle/>
          <a:p>
            <a:pPr>
              <a:lnSpc>
                <a:spcPct val="100000"/>
              </a:lnSpc>
              <a:spcBef>
                <a:spcPts val="10"/>
              </a:spcBef>
            </a:pPr>
            <a:endParaRPr sz="1050" dirty="0">
              <a:latin typeface="Times New Roman"/>
              <a:cs typeface="Times New Roman"/>
            </a:endParaRPr>
          </a:p>
          <a:p>
            <a:pPr marL="62865" marR="57150" algn="ctr">
              <a:lnSpc>
                <a:spcPct val="115300"/>
              </a:lnSpc>
            </a:pPr>
            <a:r>
              <a:rPr sz="1400" spc="-10" dirty="0">
                <a:solidFill>
                  <a:srgbClr val="FFFFFF"/>
                </a:solidFill>
                <a:latin typeface="Lucida Sans Unicode"/>
                <a:cs typeface="Lucida Sans Unicode"/>
              </a:rPr>
              <a:t>A</a:t>
            </a:r>
            <a:r>
              <a:rPr sz="1400" dirty="0">
                <a:solidFill>
                  <a:srgbClr val="FFFFFF"/>
                </a:solidFill>
                <a:latin typeface="Lucida Sans Unicode"/>
                <a:cs typeface="Lucida Sans Unicode"/>
              </a:rPr>
              <a:t>ll</a:t>
            </a:r>
            <a:r>
              <a:rPr sz="1400" spc="-10" dirty="0">
                <a:solidFill>
                  <a:srgbClr val="FFFFFF"/>
                </a:solidFill>
                <a:latin typeface="Lucida Sans Unicode"/>
                <a:cs typeface="Lucida Sans Unicode"/>
              </a:rPr>
              <a:t> </a:t>
            </a:r>
            <a:r>
              <a:rPr sz="1400" spc="-5" dirty="0">
                <a:solidFill>
                  <a:srgbClr val="FFFFFF"/>
                </a:solidFill>
                <a:latin typeface="Lucida Sans Unicode"/>
                <a:cs typeface="Lucida Sans Unicode"/>
              </a:rPr>
              <a:t>pup</a:t>
            </a:r>
            <a:r>
              <a:rPr sz="1400" spc="5" dirty="0">
                <a:solidFill>
                  <a:srgbClr val="FFFFFF"/>
                </a:solidFill>
                <a:latin typeface="Lucida Sans Unicode"/>
                <a:cs typeface="Lucida Sans Unicode"/>
              </a:rPr>
              <a:t>i</a:t>
            </a:r>
            <a:r>
              <a:rPr sz="1400" dirty="0">
                <a:solidFill>
                  <a:srgbClr val="FFFFFF"/>
                </a:solidFill>
                <a:latin typeface="Lucida Sans Unicode"/>
                <a:cs typeface="Lucida Sans Unicode"/>
              </a:rPr>
              <a:t>ls</a:t>
            </a:r>
            <a:r>
              <a:rPr sz="1400" spc="-25" dirty="0">
                <a:solidFill>
                  <a:srgbClr val="FFFFFF"/>
                </a:solidFill>
                <a:latin typeface="Lucida Sans Unicode"/>
                <a:cs typeface="Lucida Sans Unicode"/>
              </a:rPr>
              <a:t> </a:t>
            </a:r>
            <a:r>
              <a:rPr sz="1400" dirty="0">
                <a:solidFill>
                  <a:srgbClr val="FFFFFF"/>
                </a:solidFill>
                <a:latin typeface="Lucida Sans Unicode"/>
                <a:cs typeface="Lucida Sans Unicode"/>
              </a:rPr>
              <a:t>wi</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h </a:t>
            </a:r>
            <a:r>
              <a:rPr lang="en-GB" sz="1400" dirty="0" smtClean="0">
                <a:solidFill>
                  <a:srgbClr val="FFFFFF"/>
                </a:solidFill>
                <a:latin typeface="Lucida Sans Unicode"/>
                <a:cs typeface="Lucida Sans Unicode"/>
              </a:rPr>
              <a:t>SEND</a:t>
            </a:r>
            <a:r>
              <a:rPr sz="1400" spc="-25" dirty="0" smtClean="0">
                <a:solidFill>
                  <a:srgbClr val="FFFFFF"/>
                </a:solidFill>
                <a:latin typeface="Lucida Sans Unicode"/>
                <a:cs typeface="Lucida Sans Unicode"/>
              </a:rPr>
              <a:t> </a:t>
            </a:r>
            <a:r>
              <a:rPr sz="1400" spc="-5" dirty="0">
                <a:solidFill>
                  <a:srgbClr val="FFFFFF"/>
                </a:solidFill>
                <a:latin typeface="Lucida Sans Unicode"/>
                <a:cs typeface="Lucida Sans Unicode"/>
              </a:rPr>
              <a:t>a</a:t>
            </a:r>
            <a:r>
              <a:rPr sz="1400" spc="5" dirty="0">
                <a:solidFill>
                  <a:srgbClr val="FFFFFF"/>
                </a:solidFill>
                <a:latin typeface="Lucida Sans Unicode"/>
                <a:cs typeface="Lucida Sans Unicode"/>
              </a:rPr>
              <a:t>r</a:t>
            </a:r>
            <a:r>
              <a:rPr sz="1400" dirty="0">
                <a:solidFill>
                  <a:srgbClr val="FFFFFF"/>
                </a:solidFill>
                <a:latin typeface="Lucida Sans Unicode"/>
                <a:cs typeface="Lucida Sans Unicode"/>
              </a:rPr>
              <a:t>e</a:t>
            </a:r>
            <a:r>
              <a:rPr sz="1400" spc="-5" dirty="0">
                <a:solidFill>
                  <a:srgbClr val="FFFFFF"/>
                </a:solidFill>
                <a:latin typeface="Lucida Sans Unicode"/>
                <a:cs typeface="Lucida Sans Unicode"/>
              </a:rPr>
              <a:t> taug</a:t>
            </a:r>
            <a:r>
              <a:rPr sz="1400" dirty="0">
                <a:solidFill>
                  <a:srgbClr val="FFFFFF"/>
                </a:solidFill>
                <a:latin typeface="Lucida Sans Unicode"/>
                <a:cs typeface="Lucida Sans Unicode"/>
              </a:rPr>
              <a:t>ht</a:t>
            </a:r>
            <a:r>
              <a:rPr sz="1400" spc="-10" dirty="0">
                <a:solidFill>
                  <a:srgbClr val="FFFFFF"/>
                </a:solidFill>
                <a:latin typeface="Lucida Sans Unicode"/>
                <a:cs typeface="Lucida Sans Unicode"/>
              </a:rPr>
              <a:t> </a:t>
            </a:r>
            <a:r>
              <a:rPr sz="1400" dirty="0">
                <a:solidFill>
                  <a:srgbClr val="FFFFFF"/>
                </a:solidFill>
                <a:latin typeface="Lucida Sans Unicode"/>
                <a:cs typeface="Lucida Sans Unicode"/>
              </a:rPr>
              <a:t>a</a:t>
            </a:r>
            <a:r>
              <a:rPr sz="1400" spc="-10" dirty="0">
                <a:solidFill>
                  <a:srgbClr val="FFFFFF"/>
                </a:solidFill>
                <a:latin typeface="Lucida Sans Unicode"/>
                <a:cs typeface="Lucida Sans Unicode"/>
              </a:rPr>
              <a:t> </a:t>
            </a:r>
            <a:r>
              <a:rPr sz="1400" dirty="0">
                <a:solidFill>
                  <a:srgbClr val="FFFFFF"/>
                </a:solidFill>
                <a:latin typeface="Lucida Sans Unicode"/>
                <a:cs typeface="Lucida Sans Unicode"/>
              </a:rPr>
              <a:t>full</a:t>
            </a:r>
            <a:r>
              <a:rPr sz="1400" spc="-10" dirty="0">
                <a:solidFill>
                  <a:srgbClr val="FFFFFF"/>
                </a:solidFill>
                <a:latin typeface="Lucida Sans Unicode"/>
                <a:cs typeface="Lucida Sans Unicode"/>
              </a:rPr>
              <a:t> </a:t>
            </a:r>
            <a:r>
              <a:rPr sz="1400" dirty="0">
                <a:solidFill>
                  <a:srgbClr val="FFFFFF"/>
                </a:solidFill>
                <a:latin typeface="Lucida Sans Unicode"/>
                <a:cs typeface="Lucida Sans Unicode"/>
              </a:rPr>
              <a:t>r</a:t>
            </a:r>
            <a:r>
              <a:rPr sz="1400" spc="-5" dirty="0">
                <a:solidFill>
                  <a:srgbClr val="FFFFFF"/>
                </a:solidFill>
                <a:latin typeface="Lucida Sans Unicode"/>
                <a:cs typeface="Lucida Sans Unicode"/>
              </a:rPr>
              <a:t>ang</a:t>
            </a:r>
            <a:r>
              <a:rPr sz="1400" dirty="0">
                <a:solidFill>
                  <a:srgbClr val="FFFFFF"/>
                </a:solidFill>
                <a:latin typeface="Lucida Sans Unicode"/>
                <a:cs typeface="Lucida Sans Unicode"/>
              </a:rPr>
              <a:t>e </a:t>
            </a:r>
            <a:r>
              <a:rPr sz="1400" spc="5" dirty="0">
                <a:solidFill>
                  <a:srgbClr val="FFFFFF"/>
                </a:solidFill>
                <a:latin typeface="Lucida Sans Unicode"/>
                <a:cs typeface="Lucida Sans Unicode"/>
              </a:rPr>
              <a:t>o</a:t>
            </a:r>
            <a:r>
              <a:rPr sz="1400" dirty="0">
                <a:solidFill>
                  <a:srgbClr val="FFFFFF"/>
                </a:solidFill>
                <a:latin typeface="Lucida Sans Unicode"/>
                <a:cs typeface="Lucida Sans Unicode"/>
              </a:rPr>
              <a:t>f</a:t>
            </a:r>
            <a:r>
              <a:rPr sz="1400" spc="-10" dirty="0">
                <a:solidFill>
                  <a:srgbClr val="FFFFFF"/>
                </a:solidFill>
                <a:latin typeface="Lucida Sans Unicode"/>
                <a:cs typeface="Lucida Sans Unicode"/>
              </a:rPr>
              <a:t> </a:t>
            </a:r>
            <a:r>
              <a:rPr sz="1400" dirty="0">
                <a:solidFill>
                  <a:srgbClr val="FFFFFF"/>
                </a:solidFill>
                <a:latin typeface="Lucida Sans Unicode"/>
                <a:cs typeface="Lucida Sans Unicode"/>
              </a:rPr>
              <a:t>subjec</a:t>
            </a:r>
            <a:r>
              <a:rPr sz="1400" spc="-10" dirty="0">
                <a:solidFill>
                  <a:srgbClr val="FFFFFF"/>
                </a:solidFill>
                <a:latin typeface="Lucida Sans Unicode"/>
                <a:cs typeface="Lucida Sans Unicode"/>
              </a:rPr>
              <a:t>t</a:t>
            </a:r>
            <a:r>
              <a:rPr sz="1400" dirty="0">
                <a:solidFill>
                  <a:srgbClr val="FFFFFF"/>
                </a:solidFill>
                <a:latin typeface="Lucida Sans Unicode"/>
                <a:cs typeface="Lucida Sans Unicode"/>
              </a:rPr>
              <a:t>s</a:t>
            </a:r>
            <a:r>
              <a:rPr sz="1400" spc="-15" dirty="0">
                <a:solidFill>
                  <a:srgbClr val="FFFFFF"/>
                </a:solidFill>
                <a:latin typeface="Lucida Sans Unicode"/>
                <a:cs typeface="Lucida Sans Unicode"/>
              </a:rPr>
              <a:t> </a:t>
            </a:r>
            <a:r>
              <a:rPr sz="1400" spc="-5" dirty="0">
                <a:solidFill>
                  <a:srgbClr val="FFFFFF"/>
                </a:solidFill>
                <a:latin typeface="Lucida Sans Unicode"/>
                <a:cs typeface="Lucida Sans Unicode"/>
              </a:rPr>
              <a:t>b</a:t>
            </a:r>
            <a:r>
              <a:rPr sz="1400" dirty="0">
                <a:solidFill>
                  <a:srgbClr val="FFFFFF"/>
                </a:solidFill>
                <a:latin typeface="Lucida Sans Unicode"/>
                <a:cs typeface="Lucida Sans Unicode"/>
              </a:rPr>
              <a:t>y </a:t>
            </a:r>
            <a:r>
              <a:rPr sz="1400" spc="-5" dirty="0">
                <a:solidFill>
                  <a:srgbClr val="FFFFFF"/>
                </a:solidFill>
                <a:latin typeface="Lucida Sans Unicode"/>
                <a:cs typeface="Lucida Sans Unicode"/>
              </a:rPr>
              <a:t>teach</a:t>
            </a:r>
            <a:r>
              <a:rPr sz="1400" spc="-10" dirty="0">
                <a:solidFill>
                  <a:srgbClr val="FFFFFF"/>
                </a:solidFill>
                <a:latin typeface="Lucida Sans Unicode"/>
                <a:cs typeface="Lucida Sans Unicode"/>
              </a:rPr>
              <a:t>e</a:t>
            </a:r>
            <a:r>
              <a:rPr sz="1400" dirty="0">
                <a:solidFill>
                  <a:srgbClr val="FFFFFF"/>
                </a:solidFill>
                <a:latin typeface="Lucida Sans Unicode"/>
                <a:cs typeface="Lucida Sans Unicode"/>
              </a:rPr>
              <a:t>rs</a:t>
            </a:r>
            <a:r>
              <a:rPr sz="1400" spc="-15" dirty="0">
                <a:solidFill>
                  <a:srgbClr val="FFFFFF"/>
                </a:solidFill>
                <a:latin typeface="Lucida Sans Unicode"/>
                <a:cs typeface="Lucida Sans Unicode"/>
              </a:rPr>
              <a:t> </a:t>
            </a:r>
            <a:r>
              <a:rPr sz="1400" dirty="0">
                <a:solidFill>
                  <a:srgbClr val="FFFFFF"/>
                </a:solidFill>
                <a:latin typeface="Lucida Sans Unicode"/>
                <a:cs typeface="Lucida Sans Unicode"/>
              </a:rPr>
              <a:t>wi</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h</a:t>
            </a:r>
            <a:r>
              <a:rPr sz="1400" spc="-15" dirty="0">
                <a:solidFill>
                  <a:srgbClr val="FFFFFF"/>
                </a:solidFill>
                <a:latin typeface="Lucida Sans Unicode"/>
                <a:cs typeface="Lucida Sans Unicode"/>
              </a:rPr>
              <a:t> </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r</a:t>
            </a:r>
            <a:r>
              <a:rPr sz="1400" spc="-5" dirty="0">
                <a:solidFill>
                  <a:srgbClr val="FFFFFF"/>
                </a:solidFill>
                <a:latin typeface="Lucida Sans Unicode"/>
                <a:cs typeface="Lucida Sans Unicode"/>
              </a:rPr>
              <a:t>a</a:t>
            </a:r>
            <a:r>
              <a:rPr sz="1400" spc="5" dirty="0">
                <a:solidFill>
                  <a:srgbClr val="FFFFFF"/>
                </a:solidFill>
                <a:latin typeface="Lucida Sans Unicode"/>
                <a:cs typeface="Lucida Sans Unicode"/>
              </a:rPr>
              <a:t>i</a:t>
            </a:r>
            <a:r>
              <a:rPr sz="1400" dirty="0">
                <a:solidFill>
                  <a:srgbClr val="FFFFFF"/>
                </a:solidFill>
                <a:latin typeface="Lucida Sans Unicode"/>
                <a:cs typeface="Lucida Sans Unicode"/>
              </a:rPr>
              <a:t>ning</a:t>
            </a:r>
            <a:r>
              <a:rPr sz="1400" spc="-20" dirty="0">
                <a:solidFill>
                  <a:srgbClr val="FFFFFF"/>
                </a:solidFill>
                <a:latin typeface="Lucida Sans Unicode"/>
                <a:cs typeface="Lucida Sans Unicode"/>
              </a:rPr>
              <a:t> </a:t>
            </a:r>
            <a:r>
              <a:rPr sz="1400" spc="-5" dirty="0">
                <a:solidFill>
                  <a:srgbClr val="FFFFFF"/>
                </a:solidFill>
                <a:latin typeface="Lucida Sans Unicode"/>
                <a:cs typeface="Lucida Sans Unicode"/>
              </a:rPr>
              <a:t>and e</a:t>
            </a:r>
            <a:r>
              <a:rPr sz="1400" spc="-10" dirty="0">
                <a:solidFill>
                  <a:srgbClr val="FFFFFF"/>
                </a:solidFill>
                <a:latin typeface="Lucida Sans Unicode"/>
                <a:cs typeface="Lucida Sans Unicode"/>
              </a:rPr>
              <a:t>x</a:t>
            </a:r>
            <a:r>
              <a:rPr sz="1400" spc="-5" dirty="0">
                <a:solidFill>
                  <a:srgbClr val="FFFFFF"/>
                </a:solidFill>
                <a:latin typeface="Lucida Sans Unicode"/>
                <a:cs typeface="Lucida Sans Unicode"/>
              </a:rPr>
              <a:t>per</a:t>
            </a:r>
            <a:r>
              <a:rPr sz="1400" spc="5" dirty="0">
                <a:solidFill>
                  <a:srgbClr val="FFFFFF"/>
                </a:solidFill>
                <a:latin typeface="Lucida Sans Unicode"/>
                <a:cs typeface="Lucida Sans Unicode"/>
              </a:rPr>
              <a:t>i</a:t>
            </a:r>
            <a:r>
              <a:rPr sz="1400" spc="-5" dirty="0">
                <a:solidFill>
                  <a:srgbClr val="FFFFFF"/>
                </a:solidFill>
                <a:latin typeface="Lucida Sans Unicode"/>
                <a:cs typeface="Lucida Sans Unicode"/>
              </a:rPr>
              <a:t>enc</a:t>
            </a:r>
            <a:r>
              <a:rPr sz="1400" dirty="0">
                <a:solidFill>
                  <a:srgbClr val="FFFFFF"/>
                </a:solidFill>
                <a:latin typeface="Lucida Sans Unicode"/>
                <a:cs typeface="Lucida Sans Unicode"/>
              </a:rPr>
              <a:t>e</a:t>
            </a:r>
            <a:r>
              <a:rPr sz="1400" spc="-20" dirty="0">
                <a:solidFill>
                  <a:srgbClr val="FFFFFF"/>
                </a:solidFill>
                <a:latin typeface="Lucida Sans Unicode"/>
                <a:cs typeface="Lucida Sans Unicode"/>
              </a:rPr>
              <a:t> </a:t>
            </a:r>
            <a:r>
              <a:rPr sz="1400" spc="5" dirty="0">
                <a:solidFill>
                  <a:srgbClr val="FFFFFF"/>
                </a:solidFill>
                <a:latin typeface="Lucida Sans Unicode"/>
                <a:cs typeface="Lucida Sans Unicode"/>
              </a:rPr>
              <a:t>o</a:t>
            </a:r>
            <a:r>
              <a:rPr sz="1400" dirty="0">
                <a:solidFill>
                  <a:srgbClr val="FFFFFF"/>
                </a:solidFill>
                <a:latin typeface="Lucida Sans Unicode"/>
                <a:cs typeface="Lucida Sans Unicode"/>
              </a:rPr>
              <a:t>f</a:t>
            </a:r>
            <a:r>
              <a:rPr sz="1400" spc="-10" dirty="0">
                <a:solidFill>
                  <a:srgbClr val="FFFFFF"/>
                </a:solidFill>
                <a:latin typeface="Lucida Sans Unicode"/>
                <a:cs typeface="Lucida Sans Unicode"/>
              </a:rPr>
              <a:t> </a:t>
            </a:r>
            <a:r>
              <a:rPr sz="1400" spc="-5" dirty="0">
                <a:solidFill>
                  <a:srgbClr val="FFFFFF"/>
                </a:solidFill>
                <a:latin typeface="Lucida Sans Unicode"/>
                <a:cs typeface="Lucida Sans Unicode"/>
              </a:rPr>
              <a:t>a</a:t>
            </a:r>
            <a:r>
              <a:rPr sz="1400" dirty="0">
                <a:solidFill>
                  <a:srgbClr val="FFFFFF"/>
                </a:solidFill>
                <a:latin typeface="Lucida Sans Unicode"/>
                <a:cs typeface="Lucida Sans Unicode"/>
              </a:rPr>
              <a:t>d</a:t>
            </a:r>
            <a:r>
              <a:rPr sz="1400" spc="-5" dirty="0">
                <a:solidFill>
                  <a:srgbClr val="FFFFFF"/>
                </a:solidFill>
                <a:latin typeface="Lucida Sans Unicode"/>
                <a:cs typeface="Lucida Sans Unicode"/>
              </a:rPr>
              <a:t>a</a:t>
            </a:r>
            <a:r>
              <a:rPr sz="1400" dirty="0">
                <a:solidFill>
                  <a:srgbClr val="FFFFFF"/>
                </a:solidFill>
                <a:latin typeface="Lucida Sans Unicode"/>
                <a:cs typeface="Lucida Sans Unicode"/>
              </a:rPr>
              <a:t>p</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ing</a:t>
            </a:r>
            <a:r>
              <a:rPr sz="1400" spc="-20" dirty="0">
                <a:solidFill>
                  <a:srgbClr val="FFFFFF"/>
                </a:solidFill>
                <a:latin typeface="Lucida Sans Unicode"/>
                <a:cs typeface="Lucida Sans Unicode"/>
              </a:rPr>
              <a:t> </a:t>
            </a:r>
            <a:r>
              <a:rPr sz="1400" dirty="0">
                <a:solidFill>
                  <a:srgbClr val="FFFFFF"/>
                </a:solidFill>
                <a:latin typeface="Lucida Sans Unicode"/>
                <a:cs typeface="Lucida Sans Unicode"/>
              </a:rPr>
              <a:t>l</a:t>
            </a:r>
            <a:r>
              <a:rPr sz="1400" spc="-5" dirty="0">
                <a:solidFill>
                  <a:srgbClr val="FFFFFF"/>
                </a:solidFill>
                <a:latin typeface="Lucida Sans Unicode"/>
                <a:cs typeface="Lucida Sans Unicode"/>
              </a:rPr>
              <a:t>ess</a:t>
            </a:r>
            <a:r>
              <a:rPr sz="1400" spc="5" dirty="0">
                <a:solidFill>
                  <a:srgbClr val="FFFFFF"/>
                </a:solidFill>
                <a:latin typeface="Lucida Sans Unicode"/>
                <a:cs typeface="Lucida Sans Unicode"/>
              </a:rPr>
              <a:t>o</a:t>
            </a:r>
            <a:r>
              <a:rPr sz="1400" dirty="0">
                <a:solidFill>
                  <a:srgbClr val="FFFFFF"/>
                </a:solidFill>
                <a:latin typeface="Lucida Sans Unicode"/>
                <a:cs typeface="Lucida Sans Unicode"/>
              </a:rPr>
              <a:t>ns</a:t>
            </a:r>
            <a:r>
              <a:rPr sz="1400" spc="-40" dirty="0">
                <a:solidFill>
                  <a:srgbClr val="FFFFFF"/>
                </a:solidFill>
                <a:latin typeface="Lucida Sans Unicode"/>
                <a:cs typeface="Lucida Sans Unicode"/>
              </a:rPr>
              <a:t> </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o</a:t>
            </a:r>
            <a:r>
              <a:rPr sz="1400" spc="5" dirty="0">
                <a:solidFill>
                  <a:srgbClr val="FFFFFF"/>
                </a:solidFill>
                <a:latin typeface="Lucida Sans Unicode"/>
                <a:cs typeface="Lucida Sans Unicode"/>
              </a:rPr>
              <a:t> </a:t>
            </a:r>
            <a:r>
              <a:rPr sz="1400" dirty="0">
                <a:solidFill>
                  <a:srgbClr val="FFFFFF"/>
                </a:solidFill>
                <a:latin typeface="Lucida Sans Unicode"/>
                <a:cs typeface="Lucida Sans Unicode"/>
              </a:rPr>
              <a:t>make </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h</a:t>
            </a:r>
            <a:r>
              <a:rPr sz="1400" spc="-5" dirty="0">
                <a:solidFill>
                  <a:srgbClr val="FFFFFF"/>
                </a:solidFill>
                <a:latin typeface="Lucida Sans Unicode"/>
                <a:cs typeface="Lucida Sans Unicode"/>
              </a:rPr>
              <a:t>e</a:t>
            </a:r>
            <a:r>
              <a:rPr sz="1400" dirty="0">
                <a:solidFill>
                  <a:srgbClr val="FFFFFF"/>
                </a:solidFill>
                <a:latin typeface="Lucida Sans Unicode"/>
                <a:cs typeface="Lucida Sans Unicode"/>
              </a:rPr>
              <a:t>m </a:t>
            </a:r>
            <a:r>
              <a:rPr sz="1400" spc="-5" dirty="0">
                <a:solidFill>
                  <a:srgbClr val="FFFFFF"/>
                </a:solidFill>
                <a:latin typeface="Lucida Sans Unicode"/>
                <a:cs typeface="Lucida Sans Unicode"/>
              </a:rPr>
              <a:t>access</a:t>
            </a:r>
            <a:r>
              <a:rPr sz="1400" dirty="0">
                <a:solidFill>
                  <a:srgbClr val="FFFFFF"/>
                </a:solidFill>
                <a:latin typeface="Lucida Sans Unicode"/>
                <a:cs typeface="Lucida Sans Unicode"/>
              </a:rPr>
              <a:t>i</a:t>
            </a:r>
            <a:r>
              <a:rPr sz="1400" spc="-5" dirty="0">
                <a:solidFill>
                  <a:srgbClr val="FFFFFF"/>
                </a:solidFill>
                <a:latin typeface="Lucida Sans Unicode"/>
                <a:cs typeface="Lucida Sans Unicode"/>
              </a:rPr>
              <a:t>b</a:t>
            </a:r>
            <a:r>
              <a:rPr sz="1400" spc="5" dirty="0">
                <a:solidFill>
                  <a:srgbClr val="FFFFFF"/>
                </a:solidFill>
                <a:latin typeface="Lucida Sans Unicode"/>
                <a:cs typeface="Lucida Sans Unicode"/>
              </a:rPr>
              <a:t>l</a:t>
            </a:r>
            <a:r>
              <a:rPr sz="1400" dirty="0">
                <a:solidFill>
                  <a:srgbClr val="FFFFFF"/>
                </a:solidFill>
                <a:latin typeface="Lucida Sans Unicode"/>
                <a:cs typeface="Lucida Sans Unicode"/>
              </a:rPr>
              <a:t>e</a:t>
            </a:r>
            <a:r>
              <a:rPr sz="1400" spc="-30" dirty="0">
                <a:solidFill>
                  <a:srgbClr val="FFFFFF"/>
                </a:solidFill>
                <a:latin typeface="Lucida Sans Unicode"/>
                <a:cs typeface="Lucida Sans Unicode"/>
              </a:rPr>
              <a:t> </a:t>
            </a:r>
            <a:r>
              <a:rPr sz="1400" spc="-5" dirty="0">
                <a:solidFill>
                  <a:srgbClr val="FFFFFF"/>
                </a:solidFill>
                <a:latin typeface="Lucida Sans Unicode"/>
                <a:cs typeface="Lucida Sans Unicode"/>
              </a:rPr>
              <a:t>bu</a:t>
            </a:r>
            <a:r>
              <a:rPr sz="1400" dirty="0">
                <a:solidFill>
                  <a:srgbClr val="FFFFFF"/>
                </a:solidFill>
                <a:latin typeface="Lucida Sans Unicode"/>
                <a:cs typeface="Lucida Sans Unicode"/>
              </a:rPr>
              <a:t>t</a:t>
            </a:r>
            <a:r>
              <a:rPr sz="1400" spc="-5" dirty="0">
                <a:solidFill>
                  <a:srgbClr val="FFFFFF"/>
                </a:solidFill>
                <a:latin typeface="Lucida Sans Unicode"/>
                <a:cs typeface="Lucida Sans Unicode"/>
              </a:rPr>
              <a:t> a</a:t>
            </a:r>
            <a:r>
              <a:rPr sz="1400" dirty="0">
                <a:solidFill>
                  <a:srgbClr val="FFFFFF"/>
                </a:solidFill>
                <a:latin typeface="Lucida Sans Unicode"/>
                <a:cs typeface="Lucida Sans Unicode"/>
              </a:rPr>
              <a:t>p</a:t>
            </a:r>
            <a:r>
              <a:rPr sz="1400" spc="-5" dirty="0">
                <a:solidFill>
                  <a:srgbClr val="FFFFFF"/>
                </a:solidFill>
                <a:latin typeface="Lucida Sans Unicode"/>
                <a:cs typeface="Lucida Sans Unicode"/>
              </a:rPr>
              <a:t>p</a:t>
            </a:r>
            <a:r>
              <a:rPr sz="1400" dirty="0">
                <a:solidFill>
                  <a:srgbClr val="FFFFFF"/>
                </a:solidFill>
                <a:latin typeface="Lucida Sans Unicode"/>
                <a:cs typeface="Lucida Sans Unicode"/>
              </a:rPr>
              <a:t>r</a:t>
            </a:r>
            <a:r>
              <a:rPr sz="1400" spc="5" dirty="0">
                <a:solidFill>
                  <a:srgbClr val="FFFFFF"/>
                </a:solidFill>
                <a:latin typeface="Lucida Sans Unicode"/>
                <a:cs typeface="Lucida Sans Unicode"/>
              </a:rPr>
              <a:t>o</a:t>
            </a:r>
            <a:r>
              <a:rPr sz="1400" spc="-5" dirty="0">
                <a:solidFill>
                  <a:srgbClr val="FFFFFF"/>
                </a:solidFill>
                <a:latin typeface="Lucida Sans Unicode"/>
                <a:cs typeface="Lucida Sans Unicode"/>
              </a:rPr>
              <a:t>p</a:t>
            </a:r>
            <a:r>
              <a:rPr sz="1400" dirty="0">
                <a:solidFill>
                  <a:srgbClr val="FFFFFF"/>
                </a:solidFill>
                <a:latin typeface="Lucida Sans Unicode"/>
                <a:cs typeface="Lucida Sans Unicode"/>
              </a:rPr>
              <a:t>r</a:t>
            </a:r>
            <a:r>
              <a:rPr sz="1400" spc="-10" dirty="0">
                <a:solidFill>
                  <a:srgbClr val="FFFFFF"/>
                </a:solidFill>
                <a:latin typeface="Lucida Sans Unicode"/>
                <a:cs typeface="Lucida Sans Unicode"/>
              </a:rPr>
              <a:t>i</a:t>
            </a:r>
            <a:r>
              <a:rPr sz="1400" spc="-5" dirty="0">
                <a:solidFill>
                  <a:srgbClr val="FFFFFF"/>
                </a:solidFill>
                <a:latin typeface="Lucida Sans Unicode"/>
                <a:cs typeface="Lucida Sans Unicode"/>
              </a:rPr>
              <a:t>at</a:t>
            </a:r>
            <a:r>
              <a:rPr sz="1400" spc="-10" dirty="0">
                <a:solidFill>
                  <a:srgbClr val="FFFFFF"/>
                </a:solidFill>
                <a:latin typeface="Lucida Sans Unicode"/>
                <a:cs typeface="Lucida Sans Unicode"/>
              </a:rPr>
              <a:t>e</a:t>
            </a:r>
            <a:r>
              <a:rPr sz="1400" dirty="0">
                <a:solidFill>
                  <a:srgbClr val="FFFFFF"/>
                </a:solidFill>
                <a:latin typeface="Lucida Sans Unicode"/>
                <a:cs typeface="Lucida Sans Unicode"/>
              </a:rPr>
              <a:t>ly </a:t>
            </a:r>
            <a:r>
              <a:rPr sz="1400" spc="-5" dirty="0">
                <a:solidFill>
                  <a:srgbClr val="FFFFFF"/>
                </a:solidFill>
                <a:latin typeface="Lucida Sans Unicode"/>
                <a:cs typeface="Lucida Sans Unicode"/>
              </a:rPr>
              <a:t>cha</a:t>
            </a:r>
            <a:r>
              <a:rPr sz="1400" dirty="0">
                <a:solidFill>
                  <a:srgbClr val="FFFFFF"/>
                </a:solidFill>
                <a:latin typeface="Lucida Sans Unicode"/>
                <a:cs typeface="Lucida Sans Unicode"/>
              </a:rPr>
              <a:t>ll</a:t>
            </a:r>
            <a:r>
              <a:rPr sz="1400" spc="-5" dirty="0">
                <a:solidFill>
                  <a:srgbClr val="FFFFFF"/>
                </a:solidFill>
                <a:latin typeface="Lucida Sans Unicode"/>
                <a:cs typeface="Lucida Sans Unicode"/>
              </a:rPr>
              <a:t>eng</a:t>
            </a:r>
            <a:r>
              <a:rPr sz="1400" dirty="0">
                <a:solidFill>
                  <a:srgbClr val="FFFFFF"/>
                </a:solidFill>
                <a:latin typeface="Lucida Sans Unicode"/>
                <a:cs typeface="Lucida Sans Unicode"/>
              </a:rPr>
              <a:t>ing</a:t>
            </a:r>
            <a:r>
              <a:rPr sz="1400" spc="-35" dirty="0">
                <a:solidFill>
                  <a:srgbClr val="FFFFFF"/>
                </a:solidFill>
                <a:latin typeface="Lucida Sans Unicode"/>
                <a:cs typeface="Lucida Sans Unicode"/>
              </a:rPr>
              <a:t> </a:t>
            </a:r>
            <a:r>
              <a:rPr sz="1400" dirty="0">
                <a:solidFill>
                  <a:srgbClr val="FFFFFF"/>
                </a:solidFill>
                <a:latin typeface="Lucida Sans Unicode"/>
                <a:cs typeface="Lucida Sans Unicode"/>
              </a:rPr>
              <a:t>f</a:t>
            </a:r>
            <a:r>
              <a:rPr sz="1400" spc="5" dirty="0">
                <a:solidFill>
                  <a:srgbClr val="FFFFFF"/>
                </a:solidFill>
                <a:latin typeface="Lucida Sans Unicode"/>
                <a:cs typeface="Lucida Sans Unicode"/>
              </a:rPr>
              <a:t>o</a:t>
            </a:r>
            <a:r>
              <a:rPr sz="1400" dirty="0">
                <a:solidFill>
                  <a:srgbClr val="FFFFFF"/>
                </a:solidFill>
                <a:latin typeface="Lucida Sans Unicode"/>
                <a:cs typeface="Lucida Sans Unicode"/>
              </a:rPr>
              <a:t>r</a:t>
            </a:r>
            <a:r>
              <a:rPr sz="1400" spc="-10" dirty="0">
                <a:solidFill>
                  <a:srgbClr val="FFFFFF"/>
                </a:solidFill>
                <a:latin typeface="Lucida Sans Unicode"/>
                <a:cs typeface="Lucida Sans Unicode"/>
              </a:rPr>
              <a:t> </a:t>
            </a:r>
            <a:r>
              <a:rPr sz="1400" spc="-5" dirty="0">
                <a:solidFill>
                  <a:srgbClr val="FFFFFF"/>
                </a:solidFill>
                <a:latin typeface="Lucida Sans Unicode"/>
                <a:cs typeface="Lucida Sans Unicode"/>
              </a:rPr>
              <a:t>a</a:t>
            </a:r>
            <a:r>
              <a:rPr sz="1400" spc="5" dirty="0">
                <a:solidFill>
                  <a:srgbClr val="FFFFFF"/>
                </a:solidFill>
                <a:latin typeface="Lucida Sans Unicode"/>
                <a:cs typeface="Lucida Sans Unicode"/>
              </a:rPr>
              <a:t>l</a:t>
            </a:r>
            <a:r>
              <a:rPr sz="1400" dirty="0">
                <a:solidFill>
                  <a:srgbClr val="FFFFFF"/>
                </a:solidFill>
                <a:latin typeface="Lucida Sans Unicode"/>
                <a:cs typeface="Lucida Sans Unicode"/>
              </a:rPr>
              <a:t>l</a:t>
            </a:r>
            <a:r>
              <a:rPr sz="1400" spc="-25" dirty="0">
                <a:solidFill>
                  <a:srgbClr val="FFFFFF"/>
                </a:solidFill>
                <a:latin typeface="Lucida Sans Unicode"/>
                <a:cs typeface="Lucida Sans Unicode"/>
              </a:rPr>
              <a:t> </a:t>
            </a:r>
            <a:r>
              <a:rPr sz="1400" spc="-5" dirty="0">
                <a:solidFill>
                  <a:srgbClr val="FFFFFF"/>
                </a:solidFill>
                <a:latin typeface="Lucida Sans Unicode"/>
                <a:cs typeface="Lucida Sans Unicode"/>
              </a:rPr>
              <a:t>pup</a:t>
            </a:r>
            <a:r>
              <a:rPr sz="1400" spc="5" dirty="0">
                <a:solidFill>
                  <a:srgbClr val="FFFFFF"/>
                </a:solidFill>
                <a:latin typeface="Lucida Sans Unicode"/>
                <a:cs typeface="Lucida Sans Unicode"/>
              </a:rPr>
              <a:t>i</a:t>
            </a:r>
            <a:r>
              <a:rPr sz="1400" dirty="0">
                <a:solidFill>
                  <a:srgbClr val="FFFFFF"/>
                </a:solidFill>
                <a:latin typeface="Lucida Sans Unicode"/>
                <a:cs typeface="Lucida Sans Unicode"/>
              </a:rPr>
              <a:t>ls.</a:t>
            </a:r>
            <a:r>
              <a:rPr sz="1400" spc="-25" dirty="0">
                <a:solidFill>
                  <a:srgbClr val="FFFFFF"/>
                </a:solidFill>
                <a:latin typeface="Lucida Sans Unicode"/>
                <a:cs typeface="Lucida Sans Unicode"/>
              </a:rPr>
              <a:t> </a:t>
            </a:r>
            <a:r>
              <a:rPr sz="1400" dirty="0">
                <a:solidFill>
                  <a:srgbClr val="FFFFFF"/>
                </a:solidFill>
                <a:latin typeface="Lucida Sans Unicode"/>
                <a:cs typeface="Lucida Sans Unicode"/>
              </a:rPr>
              <a:t>Pupils</a:t>
            </a:r>
            <a:r>
              <a:rPr sz="1400" spc="-25" dirty="0">
                <a:solidFill>
                  <a:srgbClr val="FFFFFF"/>
                </a:solidFill>
                <a:latin typeface="Lucida Sans Unicode"/>
                <a:cs typeface="Lucida Sans Unicode"/>
              </a:rPr>
              <a:t> </a:t>
            </a:r>
            <a:r>
              <a:rPr sz="1400" dirty="0">
                <a:solidFill>
                  <a:srgbClr val="FFFFFF"/>
                </a:solidFill>
                <a:latin typeface="Lucida Sans Unicode"/>
                <a:cs typeface="Lucida Sans Unicode"/>
              </a:rPr>
              <a:t>have </a:t>
            </a:r>
            <a:r>
              <a:rPr sz="1400" spc="-5" dirty="0">
                <a:solidFill>
                  <a:srgbClr val="FFFFFF"/>
                </a:solidFill>
                <a:latin typeface="Lucida Sans Unicode"/>
                <a:cs typeface="Lucida Sans Unicode"/>
              </a:rPr>
              <a:t>acces</a:t>
            </a:r>
            <a:r>
              <a:rPr sz="1400" dirty="0">
                <a:solidFill>
                  <a:srgbClr val="FFFFFF"/>
                </a:solidFill>
                <a:latin typeface="Lucida Sans Unicode"/>
                <a:cs typeface="Lucida Sans Unicode"/>
              </a:rPr>
              <a:t>s</a:t>
            </a:r>
            <a:r>
              <a:rPr sz="1400" spc="-10" dirty="0">
                <a:solidFill>
                  <a:srgbClr val="FFFFFF"/>
                </a:solidFill>
                <a:latin typeface="Lucida Sans Unicode"/>
                <a:cs typeface="Lucida Sans Unicode"/>
              </a:rPr>
              <a:t> </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o</a:t>
            </a:r>
            <a:r>
              <a:rPr sz="1400" spc="5" dirty="0">
                <a:solidFill>
                  <a:srgbClr val="FFFFFF"/>
                </a:solidFill>
                <a:latin typeface="Lucida Sans Unicode"/>
                <a:cs typeface="Lucida Sans Unicode"/>
              </a:rPr>
              <a:t> </a:t>
            </a:r>
            <a:r>
              <a:rPr sz="1400" spc="-5" dirty="0">
                <a:solidFill>
                  <a:srgbClr val="FFFFFF"/>
                </a:solidFill>
                <a:latin typeface="Lucida Sans Unicode"/>
                <a:cs typeface="Lucida Sans Unicode"/>
              </a:rPr>
              <a:t>a</a:t>
            </a:r>
            <a:r>
              <a:rPr sz="1400" spc="5" dirty="0">
                <a:solidFill>
                  <a:srgbClr val="FFFFFF"/>
                </a:solidFill>
                <a:latin typeface="Lucida Sans Unicode"/>
                <a:cs typeface="Lucida Sans Unicode"/>
              </a:rPr>
              <a:t>l</a:t>
            </a:r>
            <a:r>
              <a:rPr sz="1400" dirty="0">
                <a:solidFill>
                  <a:srgbClr val="FFFFFF"/>
                </a:solidFill>
                <a:latin typeface="Lucida Sans Unicode"/>
                <a:cs typeface="Lucida Sans Unicode"/>
              </a:rPr>
              <a:t>l</a:t>
            </a:r>
            <a:r>
              <a:rPr sz="1400" spc="-25" dirty="0">
                <a:solidFill>
                  <a:srgbClr val="FFFFFF"/>
                </a:solidFill>
                <a:latin typeface="Lucida Sans Unicode"/>
                <a:cs typeface="Lucida Sans Unicode"/>
              </a:rPr>
              <a:t> </a:t>
            </a:r>
            <a:r>
              <a:rPr sz="1400" spc="-5" dirty="0">
                <a:solidFill>
                  <a:srgbClr val="FFFFFF"/>
                </a:solidFill>
                <a:latin typeface="Lucida Sans Unicode"/>
                <a:cs typeface="Lucida Sans Unicode"/>
              </a:rPr>
              <a:t>a</a:t>
            </a:r>
            <a:r>
              <a:rPr sz="1400" dirty="0">
                <a:solidFill>
                  <a:srgbClr val="FFFFFF"/>
                </a:solidFill>
                <a:latin typeface="Lucida Sans Unicode"/>
                <a:cs typeface="Lucida Sans Unicode"/>
              </a:rPr>
              <a:t>s</a:t>
            </a:r>
            <a:r>
              <a:rPr sz="1400" spc="-5" dirty="0">
                <a:solidFill>
                  <a:srgbClr val="FFFFFF"/>
                </a:solidFill>
                <a:latin typeface="Lucida Sans Unicode"/>
                <a:cs typeface="Lucida Sans Unicode"/>
              </a:rPr>
              <a:t>pec</a:t>
            </a:r>
            <a:r>
              <a:rPr sz="1400" spc="-10" dirty="0">
                <a:solidFill>
                  <a:srgbClr val="FFFFFF"/>
                </a:solidFill>
                <a:latin typeface="Lucida Sans Unicode"/>
                <a:cs typeface="Lucida Sans Unicode"/>
              </a:rPr>
              <a:t>t</a:t>
            </a:r>
            <a:r>
              <a:rPr sz="1400" dirty="0">
                <a:solidFill>
                  <a:srgbClr val="FFFFFF"/>
                </a:solidFill>
                <a:latin typeface="Lucida Sans Unicode"/>
                <a:cs typeface="Lucida Sans Unicode"/>
              </a:rPr>
              <a:t>s</a:t>
            </a:r>
            <a:r>
              <a:rPr sz="1400" spc="-15" dirty="0">
                <a:solidFill>
                  <a:srgbClr val="FFFFFF"/>
                </a:solidFill>
                <a:latin typeface="Lucida Sans Unicode"/>
                <a:cs typeface="Lucida Sans Unicode"/>
              </a:rPr>
              <a:t> </a:t>
            </a:r>
            <a:r>
              <a:rPr sz="1400" spc="5" dirty="0">
                <a:solidFill>
                  <a:srgbClr val="FFFFFF"/>
                </a:solidFill>
                <a:latin typeface="Lucida Sans Unicode"/>
                <a:cs typeface="Lucida Sans Unicode"/>
              </a:rPr>
              <a:t>o</a:t>
            </a:r>
            <a:r>
              <a:rPr sz="1400" dirty="0">
                <a:solidFill>
                  <a:srgbClr val="FFFFFF"/>
                </a:solidFill>
                <a:latin typeface="Lucida Sans Unicode"/>
                <a:cs typeface="Lucida Sans Unicode"/>
              </a:rPr>
              <a:t>f</a:t>
            </a:r>
            <a:r>
              <a:rPr sz="1400" spc="-10" dirty="0">
                <a:solidFill>
                  <a:srgbClr val="FFFFFF"/>
                </a:solidFill>
                <a:latin typeface="Lucida Sans Unicode"/>
                <a:cs typeface="Lucida Sans Unicode"/>
              </a:rPr>
              <a:t> </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he</a:t>
            </a:r>
            <a:r>
              <a:rPr sz="1400" spc="5" dirty="0">
                <a:solidFill>
                  <a:srgbClr val="FFFFFF"/>
                </a:solidFill>
                <a:latin typeface="Lucida Sans Unicode"/>
                <a:cs typeface="Lucida Sans Unicode"/>
              </a:rPr>
              <a:t> </a:t>
            </a:r>
            <a:r>
              <a:rPr sz="1400" spc="-5" dirty="0">
                <a:solidFill>
                  <a:srgbClr val="FFFFFF"/>
                </a:solidFill>
                <a:latin typeface="Lucida Sans Unicode"/>
                <a:cs typeface="Lucida Sans Unicode"/>
              </a:rPr>
              <a:t>cur</a:t>
            </a:r>
            <a:r>
              <a:rPr sz="1400" spc="5" dirty="0">
                <a:solidFill>
                  <a:srgbClr val="FFFFFF"/>
                </a:solidFill>
                <a:latin typeface="Lucida Sans Unicode"/>
                <a:cs typeface="Lucida Sans Unicode"/>
              </a:rPr>
              <a:t>r</a:t>
            </a:r>
            <a:r>
              <a:rPr sz="1400" dirty="0">
                <a:solidFill>
                  <a:srgbClr val="FFFFFF"/>
                </a:solidFill>
                <a:latin typeface="Lucida Sans Unicode"/>
                <a:cs typeface="Lucida Sans Unicode"/>
              </a:rPr>
              <a:t>i</a:t>
            </a:r>
            <a:r>
              <a:rPr sz="1400" spc="-5" dirty="0">
                <a:solidFill>
                  <a:srgbClr val="FFFFFF"/>
                </a:solidFill>
                <a:latin typeface="Lucida Sans Unicode"/>
                <a:cs typeface="Lucida Sans Unicode"/>
              </a:rPr>
              <a:t>culum </a:t>
            </a:r>
            <a:r>
              <a:rPr sz="1400" dirty="0">
                <a:solidFill>
                  <a:srgbClr val="FFFFFF"/>
                </a:solidFill>
                <a:latin typeface="Lucida Sans Unicode"/>
                <a:cs typeface="Lucida Sans Unicode"/>
              </a:rPr>
              <a:t>unless</a:t>
            </a:r>
            <a:r>
              <a:rPr sz="1400" spc="-15" dirty="0">
                <a:solidFill>
                  <a:srgbClr val="FFFFFF"/>
                </a:solidFill>
                <a:latin typeface="Lucida Sans Unicode"/>
                <a:cs typeface="Lucida Sans Unicode"/>
              </a:rPr>
              <a:t> </a:t>
            </a:r>
            <a:r>
              <a:rPr sz="1400" spc="5" dirty="0">
                <a:solidFill>
                  <a:srgbClr val="FFFFFF"/>
                </a:solidFill>
                <a:latin typeface="Lucida Sans Unicode"/>
                <a:cs typeface="Lucida Sans Unicode"/>
              </a:rPr>
              <a:t>o</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h</a:t>
            </a:r>
            <a:r>
              <a:rPr sz="1400" spc="-5" dirty="0">
                <a:solidFill>
                  <a:srgbClr val="FFFFFF"/>
                </a:solidFill>
                <a:latin typeface="Lucida Sans Unicode"/>
                <a:cs typeface="Lucida Sans Unicode"/>
              </a:rPr>
              <a:t>e</a:t>
            </a:r>
            <a:r>
              <a:rPr sz="1400" dirty="0">
                <a:solidFill>
                  <a:srgbClr val="FFFFFF"/>
                </a:solidFill>
                <a:latin typeface="Lucida Sans Unicode"/>
                <a:cs typeface="Lucida Sans Unicode"/>
              </a:rPr>
              <a:t>rwise</a:t>
            </a:r>
            <a:r>
              <a:rPr sz="1400" spc="-30" dirty="0">
                <a:solidFill>
                  <a:srgbClr val="FFFFFF"/>
                </a:solidFill>
                <a:latin typeface="Lucida Sans Unicode"/>
                <a:cs typeface="Lucida Sans Unicode"/>
              </a:rPr>
              <a:t> </a:t>
            </a:r>
            <a:r>
              <a:rPr sz="1400" dirty="0">
                <a:solidFill>
                  <a:srgbClr val="FFFFFF"/>
                </a:solidFill>
                <a:latin typeface="Lucida Sans Unicode"/>
                <a:cs typeface="Lucida Sans Unicode"/>
              </a:rPr>
              <a:t>s</a:t>
            </a:r>
            <a:r>
              <a:rPr sz="1400" spc="-5" dirty="0">
                <a:solidFill>
                  <a:srgbClr val="FFFFFF"/>
                </a:solidFill>
                <a:latin typeface="Lucida Sans Unicode"/>
                <a:cs typeface="Lucida Sans Unicode"/>
              </a:rPr>
              <a:t>tat</a:t>
            </a:r>
            <a:r>
              <a:rPr sz="1400" spc="-10" dirty="0">
                <a:solidFill>
                  <a:srgbClr val="FFFFFF"/>
                </a:solidFill>
                <a:latin typeface="Lucida Sans Unicode"/>
                <a:cs typeface="Lucida Sans Unicode"/>
              </a:rPr>
              <a:t>e</a:t>
            </a:r>
            <a:r>
              <a:rPr sz="1400" dirty="0">
                <a:solidFill>
                  <a:srgbClr val="FFFFFF"/>
                </a:solidFill>
                <a:latin typeface="Lucida Sans Unicode"/>
                <a:cs typeface="Lucida Sans Unicode"/>
              </a:rPr>
              <a:t>d</a:t>
            </a:r>
            <a:r>
              <a:rPr sz="1400" spc="-15" dirty="0">
                <a:solidFill>
                  <a:srgbClr val="FFFFFF"/>
                </a:solidFill>
                <a:latin typeface="Lucida Sans Unicode"/>
                <a:cs typeface="Lucida Sans Unicode"/>
              </a:rPr>
              <a:t> </a:t>
            </a:r>
            <a:r>
              <a:rPr sz="1400" dirty="0">
                <a:solidFill>
                  <a:srgbClr val="FFFFFF"/>
                </a:solidFill>
                <a:latin typeface="Lucida Sans Unicode"/>
                <a:cs typeface="Lucida Sans Unicode"/>
              </a:rPr>
              <a:t>in a</a:t>
            </a:r>
            <a:r>
              <a:rPr sz="1400" spc="-15" dirty="0">
                <a:solidFill>
                  <a:srgbClr val="FFFFFF"/>
                </a:solidFill>
                <a:latin typeface="Lucida Sans Unicode"/>
                <a:cs typeface="Lucida Sans Unicode"/>
              </a:rPr>
              <a:t> </a:t>
            </a:r>
            <a:r>
              <a:rPr sz="1400" spc="-5" dirty="0">
                <a:solidFill>
                  <a:srgbClr val="FFFFFF"/>
                </a:solidFill>
                <a:latin typeface="Lucida Sans Unicode"/>
                <a:cs typeface="Lucida Sans Unicode"/>
              </a:rPr>
              <a:t>pub</a:t>
            </a:r>
            <a:r>
              <a:rPr sz="1400" spc="5" dirty="0">
                <a:solidFill>
                  <a:srgbClr val="FFFFFF"/>
                </a:solidFill>
                <a:latin typeface="Lucida Sans Unicode"/>
                <a:cs typeface="Lucida Sans Unicode"/>
              </a:rPr>
              <a:t>l</a:t>
            </a:r>
            <a:r>
              <a:rPr sz="1400" dirty="0">
                <a:solidFill>
                  <a:srgbClr val="FFFFFF"/>
                </a:solidFill>
                <a:latin typeface="Lucida Sans Unicode"/>
                <a:cs typeface="Lucida Sans Unicode"/>
              </a:rPr>
              <a:t>ish</a:t>
            </a:r>
            <a:r>
              <a:rPr sz="1400" spc="-5" dirty="0">
                <a:solidFill>
                  <a:srgbClr val="FFFFFF"/>
                </a:solidFill>
                <a:latin typeface="Lucida Sans Unicode"/>
                <a:cs typeface="Lucida Sans Unicode"/>
              </a:rPr>
              <a:t>e</a:t>
            </a:r>
            <a:r>
              <a:rPr sz="1400" dirty="0">
                <a:solidFill>
                  <a:srgbClr val="FFFFFF"/>
                </a:solidFill>
                <a:latin typeface="Lucida Sans Unicode"/>
                <a:cs typeface="Lucida Sans Unicode"/>
              </a:rPr>
              <a:t>d </a:t>
            </a:r>
            <a:r>
              <a:rPr lang="en-GB" sz="1400" spc="-5" dirty="0" smtClean="0">
                <a:solidFill>
                  <a:srgbClr val="FFFFFF"/>
                </a:solidFill>
                <a:latin typeface="Lucida Sans Unicode"/>
                <a:cs typeface="Lucida Sans Unicode"/>
              </a:rPr>
              <a:t>EHCP</a:t>
            </a:r>
            <a:r>
              <a:rPr sz="1400" dirty="0" smtClean="0">
                <a:solidFill>
                  <a:srgbClr val="FFFFFF"/>
                </a:solidFill>
                <a:latin typeface="Lucida Sans Unicode"/>
                <a:cs typeface="Lucida Sans Unicode"/>
              </a:rPr>
              <a:t> </a:t>
            </a:r>
            <a:r>
              <a:rPr sz="1400" spc="-5" dirty="0">
                <a:solidFill>
                  <a:srgbClr val="FFFFFF"/>
                </a:solidFill>
                <a:latin typeface="Lucida Sans Unicode"/>
                <a:cs typeface="Lucida Sans Unicode"/>
              </a:rPr>
              <a:t>p</a:t>
            </a:r>
            <a:r>
              <a:rPr sz="1400" spc="5" dirty="0">
                <a:solidFill>
                  <a:srgbClr val="FFFFFF"/>
                </a:solidFill>
                <a:latin typeface="Lucida Sans Unicode"/>
                <a:cs typeface="Lucida Sans Unicode"/>
              </a:rPr>
              <a:t>l</a:t>
            </a:r>
            <a:r>
              <a:rPr sz="1400" spc="-5" dirty="0">
                <a:solidFill>
                  <a:srgbClr val="FFFFFF"/>
                </a:solidFill>
                <a:latin typeface="Lucida Sans Unicode"/>
                <a:cs typeface="Lucida Sans Unicode"/>
              </a:rPr>
              <a:t>an.</a:t>
            </a:r>
            <a:endParaRPr sz="1400" dirty="0">
              <a:latin typeface="Lucida Sans Unicode"/>
              <a:cs typeface="Lucida Sans Unicode"/>
            </a:endParaRPr>
          </a:p>
        </p:txBody>
      </p:sp>
      <p:sp>
        <p:nvSpPr>
          <p:cNvPr id="6" name="object 6"/>
          <p:cNvSpPr txBox="1"/>
          <p:nvPr/>
        </p:nvSpPr>
        <p:spPr>
          <a:xfrm>
            <a:off x="3499001" y="2542075"/>
            <a:ext cx="2842260" cy="2135943"/>
          </a:xfrm>
          <a:prstGeom prst="rect">
            <a:avLst/>
          </a:prstGeom>
          <a:solidFill>
            <a:schemeClr val="bg2">
              <a:lumMod val="90000"/>
            </a:schemeClr>
          </a:solidFill>
          <a:effectLst>
            <a:glow rad="139700">
              <a:schemeClr val="accent6">
                <a:satMod val="175000"/>
                <a:alpha val="40000"/>
              </a:schemeClr>
            </a:glow>
            <a:softEdge rad="31750"/>
          </a:effectLst>
        </p:spPr>
        <p:txBody>
          <a:bodyPr vert="horz" wrap="square" lIns="0" tIns="4546" rIns="0" bIns="0" rtlCol="0">
            <a:spAutoFit/>
          </a:bodyPr>
          <a:lstStyle/>
          <a:p>
            <a:pPr>
              <a:lnSpc>
                <a:spcPct val="100000"/>
              </a:lnSpc>
              <a:spcBef>
                <a:spcPts val="35"/>
              </a:spcBef>
            </a:pPr>
            <a:endParaRPr sz="1200" dirty="0">
              <a:latin typeface="Times New Roman"/>
              <a:cs typeface="Times New Roman"/>
            </a:endParaRPr>
          </a:p>
          <a:p>
            <a:pPr marL="66040" marR="59690" indent="635" algn="ctr">
              <a:lnSpc>
                <a:spcPct val="115300"/>
              </a:lnSpc>
            </a:pPr>
            <a:r>
              <a:rPr sz="1400" dirty="0">
                <a:solidFill>
                  <a:schemeClr val="tx2">
                    <a:lumMod val="75000"/>
                  </a:schemeClr>
                </a:solidFill>
                <a:latin typeface="Lucida Sans Unicode"/>
                <a:cs typeface="Lucida Sans Unicode"/>
              </a:rPr>
              <a:t>T</a:t>
            </a:r>
            <a:r>
              <a:rPr sz="1400" spc="-5" dirty="0">
                <a:solidFill>
                  <a:schemeClr val="tx2">
                    <a:lumMod val="75000"/>
                  </a:schemeClr>
                </a:solidFill>
                <a:latin typeface="Lucida Sans Unicode"/>
                <a:cs typeface="Lucida Sans Unicode"/>
              </a:rPr>
              <a:t>h</a:t>
            </a:r>
            <a:r>
              <a:rPr sz="1400" dirty="0">
                <a:solidFill>
                  <a:schemeClr val="tx2">
                    <a:lumMod val="75000"/>
                  </a:schemeClr>
                </a:solidFill>
                <a:latin typeface="Lucida Sans Unicode"/>
                <a:cs typeface="Lucida Sans Unicode"/>
              </a:rPr>
              <a:t>e</a:t>
            </a:r>
            <a:r>
              <a:rPr sz="1400" spc="5" dirty="0">
                <a:solidFill>
                  <a:schemeClr val="tx2">
                    <a:lumMod val="75000"/>
                  </a:schemeClr>
                </a:solidFill>
                <a:latin typeface="Lucida Sans Unicode"/>
                <a:cs typeface="Lucida Sans Unicode"/>
              </a:rPr>
              <a:t> </a:t>
            </a:r>
            <a:r>
              <a:rPr sz="1400" dirty="0">
                <a:solidFill>
                  <a:schemeClr val="tx2">
                    <a:lumMod val="75000"/>
                  </a:schemeClr>
                </a:solidFill>
                <a:latin typeface="Lucida Sans Unicode"/>
                <a:cs typeface="Lucida Sans Unicode"/>
              </a:rPr>
              <a:t>quali</a:t>
            </a:r>
            <a:r>
              <a:rPr sz="1400" spc="-5" dirty="0">
                <a:solidFill>
                  <a:schemeClr val="tx2">
                    <a:lumMod val="75000"/>
                  </a:schemeClr>
                </a:solidFill>
                <a:latin typeface="Lucida Sans Unicode"/>
                <a:cs typeface="Lucida Sans Unicode"/>
              </a:rPr>
              <a:t>t</a:t>
            </a:r>
            <a:r>
              <a:rPr sz="1400" dirty="0">
                <a:solidFill>
                  <a:schemeClr val="tx2">
                    <a:lumMod val="75000"/>
                  </a:schemeClr>
                </a:solidFill>
                <a:latin typeface="Lucida Sans Unicode"/>
                <a:cs typeface="Lucida Sans Unicode"/>
              </a:rPr>
              <a:t>y of every</a:t>
            </a:r>
            <a:r>
              <a:rPr sz="1400" spc="-10" dirty="0">
                <a:solidFill>
                  <a:schemeClr val="tx2">
                    <a:lumMod val="75000"/>
                  </a:schemeClr>
                </a:solidFill>
                <a:latin typeface="Lucida Sans Unicode"/>
                <a:cs typeface="Lucida Sans Unicode"/>
              </a:rPr>
              <a:t> </a:t>
            </a:r>
            <a:r>
              <a:rPr sz="1400" spc="-5" dirty="0">
                <a:solidFill>
                  <a:schemeClr val="tx2">
                    <a:lumMod val="75000"/>
                  </a:schemeClr>
                </a:solidFill>
                <a:latin typeface="Lucida Sans Unicode"/>
                <a:cs typeface="Lucida Sans Unicode"/>
              </a:rPr>
              <a:t>t</a:t>
            </a:r>
            <a:r>
              <a:rPr sz="1400" dirty="0">
                <a:solidFill>
                  <a:schemeClr val="tx2">
                    <a:lumMod val="75000"/>
                  </a:schemeClr>
                </a:solidFill>
                <a:latin typeface="Lucida Sans Unicode"/>
                <a:cs typeface="Lucida Sans Unicode"/>
              </a:rPr>
              <a:t>ea</a:t>
            </a:r>
            <a:r>
              <a:rPr sz="1400" spc="-5" dirty="0">
                <a:solidFill>
                  <a:schemeClr val="tx2">
                    <a:lumMod val="75000"/>
                  </a:schemeClr>
                </a:solidFill>
                <a:latin typeface="Lucida Sans Unicode"/>
                <a:cs typeface="Lucida Sans Unicode"/>
              </a:rPr>
              <a:t>c</a:t>
            </a:r>
            <a:r>
              <a:rPr sz="1400" dirty="0">
                <a:solidFill>
                  <a:schemeClr val="tx2">
                    <a:lumMod val="75000"/>
                  </a:schemeClr>
                </a:solidFill>
                <a:latin typeface="Lucida Sans Unicode"/>
                <a:cs typeface="Lucida Sans Unicode"/>
              </a:rPr>
              <a:t>hers’ </a:t>
            </a:r>
            <a:r>
              <a:rPr sz="1400" spc="-5" dirty="0">
                <a:solidFill>
                  <a:schemeClr val="tx2">
                    <a:lumMod val="75000"/>
                  </a:schemeClr>
                </a:solidFill>
                <a:latin typeface="Lucida Sans Unicode"/>
                <a:cs typeface="Lucida Sans Unicode"/>
              </a:rPr>
              <a:t>provisio</a:t>
            </a:r>
            <a:r>
              <a:rPr sz="1400" dirty="0">
                <a:solidFill>
                  <a:schemeClr val="tx2">
                    <a:lumMod val="75000"/>
                  </a:schemeClr>
                </a:solidFill>
                <a:latin typeface="Lucida Sans Unicode"/>
                <a:cs typeface="Lucida Sans Unicode"/>
              </a:rPr>
              <a:t>n for </a:t>
            </a:r>
            <a:r>
              <a:rPr sz="1400" spc="-5" dirty="0">
                <a:solidFill>
                  <a:schemeClr val="tx2">
                    <a:lumMod val="75000"/>
                  </a:schemeClr>
                </a:solidFill>
                <a:latin typeface="Lucida Sans Unicode"/>
                <a:cs typeface="Lucida Sans Unicode"/>
              </a:rPr>
              <a:t>pupi</a:t>
            </a:r>
            <a:r>
              <a:rPr sz="1400" dirty="0">
                <a:solidFill>
                  <a:schemeClr val="tx2">
                    <a:lumMod val="75000"/>
                  </a:schemeClr>
                </a:solidFill>
                <a:latin typeface="Lucida Sans Unicode"/>
                <a:cs typeface="Lucida Sans Unicode"/>
              </a:rPr>
              <a:t>l</a:t>
            </a:r>
            <a:r>
              <a:rPr sz="1400" spc="-5" dirty="0">
                <a:solidFill>
                  <a:schemeClr val="tx2">
                    <a:lumMod val="75000"/>
                  </a:schemeClr>
                </a:solidFill>
                <a:latin typeface="Lucida Sans Unicode"/>
                <a:cs typeface="Lucida Sans Unicode"/>
              </a:rPr>
              <a:t>s</a:t>
            </a:r>
            <a:r>
              <a:rPr sz="1400" spc="-10" dirty="0">
                <a:solidFill>
                  <a:schemeClr val="tx2">
                    <a:lumMod val="75000"/>
                  </a:schemeClr>
                </a:solidFill>
                <a:latin typeface="Lucida Sans Unicode"/>
                <a:cs typeface="Lucida Sans Unicode"/>
              </a:rPr>
              <a:t> </a:t>
            </a:r>
            <a:r>
              <a:rPr sz="1400" spc="-5" dirty="0">
                <a:solidFill>
                  <a:schemeClr val="tx2">
                    <a:lumMod val="75000"/>
                  </a:schemeClr>
                </a:solidFill>
                <a:latin typeface="Lucida Sans Unicode"/>
                <a:cs typeface="Lucida Sans Unicode"/>
              </a:rPr>
              <a:t>wi</a:t>
            </a:r>
            <a:r>
              <a:rPr sz="1400" spc="-15" dirty="0">
                <a:solidFill>
                  <a:schemeClr val="tx2">
                    <a:lumMod val="75000"/>
                  </a:schemeClr>
                </a:solidFill>
                <a:latin typeface="Lucida Sans Unicode"/>
                <a:cs typeface="Lucida Sans Unicode"/>
              </a:rPr>
              <a:t>t</a:t>
            </a:r>
            <a:r>
              <a:rPr sz="1400" spc="-5" dirty="0">
                <a:solidFill>
                  <a:schemeClr val="tx2">
                    <a:lumMod val="75000"/>
                  </a:schemeClr>
                </a:solidFill>
                <a:latin typeface="Lucida Sans Unicode"/>
                <a:cs typeface="Lucida Sans Unicode"/>
              </a:rPr>
              <a:t>h</a:t>
            </a:r>
            <a:r>
              <a:rPr sz="1400" dirty="0">
                <a:solidFill>
                  <a:schemeClr val="tx2">
                    <a:lumMod val="75000"/>
                  </a:schemeClr>
                </a:solidFill>
                <a:latin typeface="Lucida Sans Unicode"/>
                <a:cs typeface="Lucida Sans Unicode"/>
              </a:rPr>
              <a:t> </a:t>
            </a:r>
            <a:r>
              <a:rPr lang="en-GB" sz="1400" spc="-5" dirty="0" smtClean="0">
                <a:solidFill>
                  <a:schemeClr val="tx2">
                    <a:lumMod val="75000"/>
                  </a:schemeClr>
                </a:solidFill>
                <a:latin typeface="Lucida Sans Unicode"/>
                <a:cs typeface="Lucida Sans Unicode"/>
              </a:rPr>
              <a:t>SEND</a:t>
            </a:r>
            <a:r>
              <a:rPr sz="1400" dirty="0" smtClean="0">
                <a:solidFill>
                  <a:schemeClr val="tx2">
                    <a:lumMod val="75000"/>
                  </a:schemeClr>
                </a:solidFill>
                <a:latin typeface="Lucida Sans Unicode"/>
                <a:cs typeface="Lucida Sans Unicode"/>
              </a:rPr>
              <a:t> </a:t>
            </a:r>
            <a:r>
              <a:rPr sz="1400" dirty="0">
                <a:solidFill>
                  <a:schemeClr val="tx2">
                    <a:lumMod val="75000"/>
                  </a:schemeClr>
                </a:solidFill>
                <a:latin typeface="Lucida Sans Unicode"/>
                <a:cs typeface="Lucida Sans Unicode"/>
              </a:rPr>
              <a:t>i</a:t>
            </a:r>
            <a:r>
              <a:rPr sz="1400" spc="-5" dirty="0">
                <a:solidFill>
                  <a:schemeClr val="tx2">
                    <a:lumMod val="75000"/>
                  </a:schemeClr>
                </a:solidFill>
                <a:latin typeface="Lucida Sans Unicode"/>
                <a:cs typeface="Lucida Sans Unicode"/>
              </a:rPr>
              <a:t>s </a:t>
            </a:r>
            <a:r>
              <a:rPr sz="1400" spc="-10" dirty="0">
                <a:solidFill>
                  <a:schemeClr val="tx2">
                    <a:lumMod val="75000"/>
                  </a:schemeClr>
                </a:solidFill>
                <a:latin typeface="Lucida Sans Unicode"/>
                <a:cs typeface="Lucida Sans Unicode"/>
              </a:rPr>
              <a:t>o</a:t>
            </a:r>
            <a:r>
              <a:rPr sz="1400" spc="-5" dirty="0">
                <a:solidFill>
                  <a:schemeClr val="tx2">
                    <a:lumMod val="75000"/>
                  </a:schemeClr>
                </a:solidFill>
                <a:latin typeface="Lucida Sans Unicode"/>
                <a:cs typeface="Lucida Sans Unicode"/>
              </a:rPr>
              <a:t>bs</a:t>
            </a:r>
            <a:r>
              <a:rPr sz="1400" dirty="0">
                <a:solidFill>
                  <a:schemeClr val="tx2">
                    <a:lumMod val="75000"/>
                  </a:schemeClr>
                </a:solidFill>
                <a:latin typeface="Lucida Sans Unicode"/>
                <a:cs typeface="Lucida Sans Unicode"/>
              </a:rPr>
              <a:t>e</a:t>
            </a:r>
            <a:r>
              <a:rPr sz="1400" spc="-5" dirty="0">
                <a:solidFill>
                  <a:schemeClr val="tx2">
                    <a:lumMod val="75000"/>
                  </a:schemeClr>
                </a:solidFill>
                <a:latin typeface="Lucida Sans Unicode"/>
                <a:cs typeface="Lucida Sans Unicode"/>
              </a:rPr>
              <a:t>rv</a:t>
            </a:r>
            <a:r>
              <a:rPr sz="1400" spc="5" dirty="0">
                <a:solidFill>
                  <a:schemeClr val="tx2">
                    <a:lumMod val="75000"/>
                  </a:schemeClr>
                </a:solidFill>
                <a:latin typeface="Lucida Sans Unicode"/>
                <a:cs typeface="Lucida Sans Unicode"/>
              </a:rPr>
              <a:t>e</a:t>
            </a:r>
            <a:r>
              <a:rPr sz="1400" spc="-5" dirty="0">
                <a:solidFill>
                  <a:schemeClr val="tx2">
                    <a:lumMod val="75000"/>
                  </a:schemeClr>
                </a:solidFill>
                <a:latin typeface="Lucida Sans Unicode"/>
                <a:cs typeface="Lucida Sans Unicode"/>
              </a:rPr>
              <a:t>d</a:t>
            </a:r>
            <a:r>
              <a:rPr sz="1400" dirty="0">
                <a:solidFill>
                  <a:schemeClr val="tx2">
                    <a:lumMod val="75000"/>
                  </a:schemeClr>
                </a:solidFill>
                <a:latin typeface="Lucida Sans Unicode"/>
                <a:cs typeface="Lucida Sans Unicode"/>
              </a:rPr>
              <a:t>,</a:t>
            </a:r>
            <a:r>
              <a:rPr sz="1400" spc="-5" dirty="0">
                <a:solidFill>
                  <a:schemeClr val="tx2">
                    <a:lumMod val="75000"/>
                  </a:schemeClr>
                </a:solidFill>
                <a:latin typeface="Lucida Sans Unicode"/>
                <a:cs typeface="Lucida Sans Unicode"/>
              </a:rPr>
              <a:t> </a:t>
            </a:r>
            <a:r>
              <a:rPr sz="1400" spc="-10" dirty="0">
                <a:solidFill>
                  <a:schemeClr val="tx2">
                    <a:lumMod val="75000"/>
                  </a:schemeClr>
                </a:solidFill>
                <a:latin typeface="Lucida Sans Unicode"/>
                <a:cs typeface="Lucida Sans Unicode"/>
              </a:rPr>
              <a:t>mo</a:t>
            </a:r>
            <a:r>
              <a:rPr sz="1400" spc="-5" dirty="0">
                <a:solidFill>
                  <a:schemeClr val="tx2">
                    <a:lumMod val="75000"/>
                  </a:schemeClr>
                </a:solidFill>
                <a:latin typeface="Lucida Sans Unicode"/>
                <a:cs typeface="Lucida Sans Unicode"/>
              </a:rPr>
              <a:t>ni</a:t>
            </a:r>
            <a:r>
              <a:rPr sz="1400" spc="-15" dirty="0">
                <a:solidFill>
                  <a:schemeClr val="tx2">
                    <a:lumMod val="75000"/>
                  </a:schemeClr>
                </a:solidFill>
                <a:latin typeface="Lucida Sans Unicode"/>
                <a:cs typeface="Lucida Sans Unicode"/>
              </a:rPr>
              <a:t>t</a:t>
            </a:r>
            <a:r>
              <a:rPr sz="1400" spc="-10" dirty="0">
                <a:solidFill>
                  <a:schemeClr val="tx2">
                    <a:lumMod val="75000"/>
                  </a:schemeClr>
                </a:solidFill>
                <a:latin typeface="Lucida Sans Unicode"/>
                <a:cs typeface="Lucida Sans Unicode"/>
              </a:rPr>
              <a:t>o</a:t>
            </a:r>
            <a:r>
              <a:rPr sz="1400" spc="-5" dirty="0">
                <a:solidFill>
                  <a:schemeClr val="tx2">
                    <a:lumMod val="75000"/>
                  </a:schemeClr>
                </a:solidFill>
                <a:latin typeface="Lucida Sans Unicode"/>
                <a:cs typeface="Lucida Sans Unicode"/>
              </a:rPr>
              <a:t>r</a:t>
            </a:r>
            <a:r>
              <a:rPr sz="1400" dirty="0">
                <a:solidFill>
                  <a:schemeClr val="tx2">
                    <a:lumMod val="75000"/>
                  </a:schemeClr>
                </a:solidFill>
                <a:latin typeface="Lucida Sans Unicode"/>
                <a:cs typeface="Lucida Sans Unicode"/>
              </a:rPr>
              <a:t>ed </a:t>
            </a:r>
            <a:r>
              <a:rPr sz="1400" spc="-5" dirty="0">
                <a:solidFill>
                  <a:schemeClr val="tx2">
                    <a:lumMod val="75000"/>
                  </a:schemeClr>
                </a:solidFill>
                <a:latin typeface="Lucida Sans Unicode"/>
                <a:cs typeface="Lucida Sans Unicode"/>
              </a:rPr>
              <a:t>an</a:t>
            </a:r>
            <a:r>
              <a:rPr sz="1400" dirty="0">
                <a:solidFill>
                  <a:schemeClr val="tx2">
                    <a:lumMod val="75000"/>
                  </a:schemeClr>
                </a:solidFill>
                <a:latin typeface="Lucida Sans Unicode"/>
                <a:cs typeface="Lucida Sans Unicode"/>
              </a:rPr>
              <a:t>d </a:t>
            </a:r>
            <a:r>
              <a:rPr lang="en-GB" sz="1400" spc="-5" dirty="0" smtClean="0">
                <a:solidFill>
                  <a:schemeClr val="tx2">
                    <a:lumMod val="75000"/>
                  </a:schemeClr>
                </a:solidFill>
                <a:latin typeface="Lucida Sans Unicode"/>
                <a:cs typeface="Lucida Sans Unicode"/>
              </a:rPr>
              <a:t>reviewed</a:t>
            </a:r>
            <a:r>
              <a:rPr sz="1400" dirty="0" smtClean="0">
                <a:solidFill>
                  <a:schemeClr val="tx2">
                    <a:lumMod val="75000"/>
                  </a:schemeClr>
                </a:solidFill>
                <a:latin typeface="Lucida Sans Unicode"/>
                <a:cs typeface="Lucida Sans Unicode"/>
              </a:rPr>
              <a:t> </a:t>
            </a:r>
            <a:r>
              <a:rPr sz="1400" dirty="0">
                <a:solidFill>
                  <a:schemeClr val="tx2">
                    <a:lumMod val="75000"/>
                  </a:schemeClr>
                </a:solidFill>
                <a:latin typeface="Lucida Sans Unicode"/>
                <a:cs typeface="Lucida Sans Unicode"/>
              </a:rPr>
              <a:t>as part </a:t>
            </a:r>
            <a:r>
              <a:rPr lang="en-GB" sz="1400" dirty="0" smtClean="0">
                <a:solidFill>
                  <a:schemeClr val="tx2">
                    <a:lumMod val="75000"/>
                  </a:schemeClr>
                </a:solidFill>
                <a:latin typeface="Lucida Sans Unicode"/>
                <a:cs typeface="Lucida Sans Unicode"/>
              </a:rPr>
              <a:t>daily</a:t>
            </a:r>
            <a:r>
              <a:rPr sz="1400" spc="5" dirty="0" smtClean="0">
                <a:solidFill>
                  <a:schemeClr val="tx2">
                    <a:lumMod val="75000"/>
                  </a:schemeClr>
                </a:solidFill>
                <a:latin typeface="Lucida Sans Unicode"/>
                <a:cs typeface="Lucida Sans Unicode"/>
              </a:rPr>
              <a:t> </a:t>
            </a:r>
            <a:r>
              <a:rPr sz="1400" spc="-5" dirty="0">
                <a:solidFill>
                  <a:schemeClr val="tx2">
                    <a:lumMod val="75000"/>
                  </a:schemeClr>
                </a:solidFill>
                <a:latin typeface="Lucida Sans Unicode"/>
                <a:cs typeface="Lucida Sans Unicode"/>
              </a:rPr>
              <a:t>proc</a:t>
            </a:r>
            <a:r>
              <a:rPr sz="1400" dirty="0">
                <a:solidFill>
                  <a:schemeClr val="tx2">
                    <a:lumMod val="75000"/>
                  </a:schemeClr>
                </a:solidFill>
                <a:latin typeface="Lucida Sans Unicode"/>
                <a:cs typeface="Lucida Sans Unicode"/>
              </a:rPr>
              <a:t>e</a:t>
            </a:r>
            <a:r>
              <a:rPr sz="1400" spc="-5" dirty="0">
                <a:solidFill>
                  <a:schemeClr val="tx2">
                    <a:lumMod val="75000"/>
                  </a:schemeClr>
                </a:solidFill>
                <a:latin typeface="Lucida Sans Unicode"/>
                <a:cs typeface="Lucida Sans Unicode"/>
              </a:rPr>
              <a:t>sses</a:t>
            </a:r>
            <a:r>
              <a:rPr sz="1400" spc="-10" dirty="0">
                <a:solidFill>
                  <a:schemeClr val="tx2">
                    <a:lumMod val="75000"/>
                  </a:schemeClr>
                </a:solidFill>
                <a:latin typeface="Lucida Sans Unicode"/>
                <a:cs typeface="Lucida Sans Unicode"/>
              </a:rPr>
              <a:t> </a:t>
            </a:r>
            <a:r>
              <a:rPr sz="1400" spc="-5" dirty="0">
                <a:solidFill>
                  <a:schemeClr val="tx2">
                    <a:lumMod val="75000"/>
                  </a:schemeClr>
                </a:solidFill>
                <a:latin typeface="Lucida Sans Unicode"/>
                <a:cs typeface="Lucida Sans Unicode"/>
              </a:rPr>
              <a:t>an</a:t>
            </a:r>
            <a:r>
              <a:rPr sz="1400" dirty="0">
                <a:solidFill>
                  <a:schemeClr val="tx2">
                    <a:lumMod val="75000"/>
                  </a:schemeClr>
                </a:solidFill>
                <a:latin typeface="Lucida Sans Unicode"/>
                <a:cs typeface="Lucida Sans Unicode"/>
              </a:rPr>
              <a:t>d </a:t>
            </a:r>
            <a:r>
              <a:rPr sz="1400" spc="-5" dirty="0">
                <a:solidFill>
                  <a:schemeClr val="tx2">
                    <a:lumMod val="75000"/>
                  </a:schemeClr>
                </a:solidFill>
                <a:latin typeface="Lucida Sans Unicode"/>
                <a:cs typeface="Lucida Sans Unicode"/>
              </a:rPr>
              <a:t>t</a:t>
            </a:r>
            <a:r>
              <a:rPr sz="1400" spc="-10" dirty="0">
                <a:solidFill>
                  <a:schemeClr val="tx2">
                    <a:lumMod val="75000"/>
                  </a:schemeClr>
                </a:solidFill>
                <a:latin typeface="Lucida Sans Unicode"/>
                <a:cs typeface="Lucida Sans Unicode"/>
              </a:rPr>
              <a:t>h</a:t>
            </a:r>
            <a:r>
              <a:rPr sz="1400" dirty="0">
                <a:solidFill>
                  <a:schemeClr val="tx2">
                    <a:lumMod val="75000"/>
                  </a:schemeClr>
                </a:solidFill>
                <a:latin typeface="Lucida Sans Unicode"/>
                <a:cs typeface="Lucida Sans Unicode"/>
              </a:rPr>
              <a:t>e </a:t>
            </a:r>
            <a:r>
              <a:rPr sz="1400" spc="-5" dirty="0">
                <a:solidFill>
                  <a:schemeClr val="tx2">
                    <a:lumMod val="75000"/>
                  </a:schemeClr>
                </a:solidFill>
                <a:latin typeface="Lucida Sans Unicode"/>
                <a:cs typeface="Lucida Sans Unicode"/>
              </a:rPr>
              <a:t>t</a:t>
            </a:r>
            <a:r>
              <a:rPr sz="1400" dirty="0">
                <a:solidFill>
                  <a:schemeClr val="tx2">
                    <a:lumMod val="75000"/>
                  </a:schemeClr>
                </a:solidFill>
                <a:latin typeface="Lucida Sans Unicode"/>
                <a:cs typeface="Lucida Sans Unicode"/>
              </a:rPr>
              <a:t>ea</a:t>
            </a:r>
            <a:r>
              <a:rPr sz="1400" spc="-5" dirty="0">
                <a:solidFill>
                  <a:schemeClr val="tx2">
                    <a:lumMod val="75000"/>
                  </a:schemeClr>
                </a:solidFill>
                <a:latin typeface="Lucida Sans Unicode"/>
                <a:cs typeface="Lucida Sans Unicode"/>
              </a:rPr>
              <a:t>c</a:t>
            </a:r>
            <a:r>
              <a:rPr sz="1400" dirty="0">
                <a:solidFill>
                  <a:schemeClr val="tx2">
                    <a:lumMod val="75000"/>
                  </a:schemeClr>
                </a:solidFill>
                <a:latin typeface="Lucida Sans Unicode"/>
                <a:cs typeface="Lucida Sans Unicode"/>
              </a:rPr>
              <a:t>hers’ an</a:t>
            </a:r>
            <a:r>
              <a:rPr sz="1400" spc="-5" dirty="0">
                <a:solidFill>
                  <a:schemeClr val="tx2">
                    <a:lumMod val="75000"/>
                  </a:schemeClr>
                </a:solidFill>
                <a:latin typeface="Lucida Sans Unicode"/>
                <a:cs typeface="Lucida Sans Unicode"/>
              </a:rPr>
              <a:t>n</a:t>
            </a:r>
            <a:r>
              <a:rPr sz="1400" dirty="0">
                <a:solidFill>
                  <a:schemeClr val="tx2">
                    <a:lumMod val="75000"/>
                  </a:schemeClr>
                </a:solidFill>
                <a:latin typeface="Lucida Sans Unicode"/>
                <a:cs typeface="Lucida Sans Unicode"/>
              </a:rPr>
              <a:t>u</a:t>
            </a:r>
            <a:r>
              <a:rPr sz="1400" spc="-5" dirty="0">
                <a:solidFill>
                  <a:schemeClr val="tx2">
                    <a:lumMod val="75000"/>
                  </a:schemeClr>
                </a:solidFill>
                <a:latin typeface="Lucida Sans Unicode"/>
                <a:cs typeface="Lucida Sans Unicode"/>
              </a:rPr>
              <a:t>a</a:t>
            </a:r>
            <a:r>
              <a:rPr sz="1400" dirty="0">
                <a:solidFill>
                  <a:schemeClr val="tx2">
                    <a:lumMod val="75000"/>
                  </a:schemeClr>
                </a:solidFill>
                <a:latin typeface="Lucida Sans Unicode"/>
                <a:cs typeface="Lucida Sans Unicode"/>
              </a:rPr>
              <a:t>l perfor</a:t>
            </a:r>
            <a:r>
              <a:rPr sz="1400" spc="-5" dirty="0">
                <a:solidFill>
                  <a:schemeClr val="tx2">
                    <a:lumMod val="75000"/>
                  </a:schemeClr>
                </a:solidFill>
                <a:latin typeface="Lucida Sans Unicode"/>
                <a:cs typeface="Lucida Sans Unicode"/>
              </a:rPr>
              <a:t>m</a:t>
            </a:r>
            <a:r>
              <a:rPr sz="1400" dirty="0">
                <a:solidFill>
                  <a:schemeClr val="tx2">
                    <a:lumMod val="75000"/>
                  </a:schemeClr>
                </a:solidFill>
                <a:latin typeface="Lucida Sans Unicode"/>
                <a:cs typeface="Lucida Sans Unicode"/>
              </a:rPr>
              <a:t>an</a:t>
            </a:r>
            <a:r>
              <a:rPr sz="1400" spc="-10" dirty="0">
                <a:solidFill>
                  <a:schemeClr val="tx2">
                    <a:lumMod val="75000"/>
                  </a:schemeClr>
                </a:solidFill>
                <a:latin typeface="Lucida Sans Unicode"/>
                <a:cs typeface="Lucida Sans Unicode"/>
              </a:rPr>
              <a:t>c</a:t>
            </a:r>
            <a:r>
              <a:rPr sz="1400" dirty="0">
                <a:solidFill>
                  <a:schemeClr val="tx2">
                    <a:lumMod val="75000"/>
                  </a:schemeClr>
                </a:solidFill>
                <a:latin typeface="Lucida Sans Unicode"/>
                <a:cs typeface="Lucida Sans Unicode"/>
              </a:rPr>
              <a:t>e </a:t>
            </a:r>
            <a:r>
              <a:rPr sz="1400" spc="-10" dirty="0">
                <a:solidFill>
                  <a:schemeClr val="tx2">
                    <a:lumMod val="75000"/>
                  </a:schemeClr>
                </a:solidFill>
                <a:latin typeface="Lucida Sans Unicode"/>
                <a:cs typeface="Lucida Sans Unicode"/>
              </a:rPr>
              <a:t>m</a:t>
            </a:r>
            <a:r>
              <a:rPr sz="1400" spc="-5" dirty="0">
                <a:solidFill>
                  <a:schemeClr val="tx2">
                    <a:lumMod val="75000"/>
                  </a:schemeClr>
                </a:solidFill>
                <a:latin typeface="Lucida Sans Unicode"/>
                <a:cs typeface="Lucida Sans Unicode"/>
              </a:rPr>
              <a:t>an</a:t>
            </a:r>
            <a:r>
              <a:rPr sz="1400" spc="-10" dirty="0">
                <a:solidFill>
                  <a:schemeClr val="tx2">
                    <a:lumMod val="75000"/>
                  </a:schemeClr>
                </a:solidFill>
                <a:latin typeface="Lucida Sans Unicode"/>
                <a:cs typeface="Lucida Sans Unicode"/>
              </a:rPr>
              <a:t>ag</a:t>
            </a:r>
            <a:r>
              <a:rPr sz="1400" dirty="0">
                <a:solidFill>
                  <a:schemeClr val="tx2">
                    <a:lumMod val="75000"/>
                  </a:schemeClr>
                </a:solidFill>
                <a:latin typeface="Lucida Sans Unicode"/>
                <a:cs typeface="Lucida Sans Unicode"/>
              </a:rPr>
              <a:t>e</a:t>
            </a:r>
            <a:r>
              <a:rPr sz="1400" spc="-10" dirty="0">
                <a:solidFill>
                  <a:schemeClr val="tx2">
                    <a:lumMod val="75000"/>
                  </a:schemeClr>
                </a:solidFill>
                <a:latin typeface="Lucida Sans Unicode"/>
                <a:cs typeface="Lucida Sans Unicode"/>
              </a:rPr>
              <a:t>m</a:t>
            </a:r>
            <a:r>
              <a:rPr sz="1400" dirty="0">
                <a:solidFill>
                  <a:schemeClr val="tx2">
                    <a:lumMod val="75000"/>
                  </a:schemeClr>
                </a:solidFill>
                <a:latin typeface="Lucida Sans Unicode"/>
                <a:cs typeface="Lucida Sans Unicode"/>
              </a:rPr>
              <a:t>e</a:t>
            </a:r>
            <a:r>
              <a:rPr sz="1400" spc="-5" dirty="0">
                <a:solidFill>
                  <a:schemeClr val="tx2">
                    <a:lumMod val="75000"/>
                  </a:schemeClr>
                </a:solidFill>
                <a:latin typeface="Lucida Sans Unicode"/>
                <a:cs typeface="Lucida Sans Unicode"/>
              </a:rPr>
              <a:t>nt</a:t>
            </a:r>
            <a:r>
              <a:rPr sz="1400" spc="5" dirty="0">
                <a:solidFill>
                  <a:schemeClr val="tx2">
                    <a:lumMod val="75000"/>
                  </a:schemeClr>
                </a:solidFill>
                <a:latin typeface="Lucida Sans Unicode"/>
                <a:cs typeface="Lucida Sans Unicode"/>
              </a:rPr>
              <a:t> </a:t>
            </a:r>
            <a:r>
              <a:rPr sz="1400" spc="-5" dirty="0">
                <a:solidFill>
                  <a:schemeClr val="tx2">
                    <a:lumMod val="75000"/>
                  </a:schemeClr>
                </a:solidFill>
                <a:latin typeface="Lucida Sans Unicode"/>
                <a:cs typeface="Lucida Sans Unicode"/>
              </a:rPr>
              <a:t>arran</a:t>
            </a:r>
            <a:r>
              <a:rPr sz="1400" spc="-10" dirty="0">
                <a:solidFill>
                  <a:schemeClr val="tx2">
                    <a:lumMod val="75000"/>
                  </a:schemeClr>
                </a:solidFill>
                <a:latin typeface="Lucida Sans Unicode"/>
                <a:cs typeface="Lucida Sans Unicode"/>
              </a:rPr>
              <a:t>g</a:t>
            </a:r>
            <a:r>
              <a:rPr sz="1400" dirty="0">
                <a:solidFill>
                  <a:schemeClr val="tx2">
                    <a:lumMod val="75000"/>
                  </a:schemeClr>
                </a:solidFill>
                <a:latin typeface="Lucida Sans Unicode"/>
                <a:cs typeface="Lucida Sans Unicode"/>
              </a:rPr>
              <a:t>e</a:t>
            </a:r>
            <a:r>
              <a:rPr sz="1400" spc="-10" dirty="0">
                <a:solidFill>
                  <a:schemeClr val="tx2">
                    <a:lumMod val="75000"/>
                  </a:schemeClr>
                </a:solidFill>
                <a:latin typeface="Lucida Sans Unicode"/>
                <a:cs typeface="Lucida Sans Unicode"/>
              </a:rPr>
              <a:t>m</a:t>
            </a:r>
            <a:r>
              <a:rPr sz="1400" dirty="0">
                <a:solidFill>
                  <a:schemeClr val="tx2">
                    <a:lumMod val="75000"/>
                  </a:schemeClr>
                </a:solidFill>
                <a:latin typeface="Lucida Sans Unicode"/>
                <a:cs typeface="Lucida Sans Unicode"/>
              </a:rPr>
              <a:t>e</a:t>
            </a:r>
            <a:r>
              <a:rPr sz="1400" spc="-5" dirty="0">
                <a:solidFill>
                  <a:schemeClr val="tx2">
                    <a:lumMod val="75000"/>
                  </a:schemeClr>
                </a:solidFill>
                <a:latin typeface="Lucida Sans Unicode"/>
                <a:cs typeface="Lucida Sans Unicode"/>
              </a:rPr>
              <a:t>n</a:t>
            </a:r>
            <a:r>
              <a:rPr sz="1400" spc="-15" dirty="0">
                <a:solidFill>
                  <a:schemeClr val="tx2">
                    <a:lumMod val="75000"/>
                  </a:schemeClr>
                </a:solidFill>
                <a:latin typeface="Lucida Sans Unicode"/>
                <a:cs typeface="Lucida Sans Unicode"/>
              </a:rPr>
              <a:t>t</a:t>
            </a:r>
            <a:r>
              <a:rPr sz="1400" dirty="0">
                <a:solidFill>
                  <a:schemeClr val="tx2">
                    <a:lumMod val="75000"/>
                  </a:schemeClr>
                </a:solidFill>
                <a:latin typeface="Lucida Sans Unicode"/>
                <a:cs typeface="Lucida Sans Unicode"/>
              </a:rPr>
              <a:t>s</a:t>
            </a:r>
            <a:r>
              <a:rPr sz="1400" dirty="0" smtClean="0">
                <a:solidFill>
                  <a:schemeClr val="tx2">
                    <a:lumMod val="75000"/>
                  </a:schemeClr>
                </a:solidFill>
                <a:latin typeface="Lucida Sans Unicode"/>
                <a:cs typeface="Lucida Sans Unicode"/>
              </a:rPr>
              <a:t>.</a:t>
            </a:r>
            <a:endParaRPr lang="en-GB" sz="1400" dirty="0" smtClean="0">
              <a:solidFill>
                <a:schemeClr val="tx2">
                  <a:lumMod val="75000"/>
                </a:schemeClr>
              </a:solidFill>
              <a:latin typeface="Lucida Sans Unicode"/>
              <a:cs typeface="Lucida Sans Unicode"/>
            </a:endParaRPr>
          </a:p>
          <a:p>
            <a:pPr marL="66040" marR="59690" indent="635" algn="ctr">
              <a:lnSpc>
                <a:spcPct val="115300"/>
              </a:lnSpc>
            </a:pPr>
            <a:endParaRPr sz="1200" dirty="0">
              <a:solidFill>
                <a:schemeClr val="accent2">
                  <a:lumMod val="90000"/>
                  <a:lumOff val="10000"/>
                </a:schemeClr>
              </a:solidFill>
              <a:latin typeface="Lucida Sans Unicode"/>
              <a:cs typeface="Lucida Sans Unicode"/>
            </a:endParaRPr>
          </a:p>
        </p:txBody>
      </p:sp>
      <p:sp>
        <p:nvSpPr>
          <p:cNvPr id="8" name="object 8"/>
          <p:cNvSpPr txBox="1"/>
          <p:nvPr/>
        </p:nvSpPr>
        <p:spPr>
          <a:xfrm>
            <a:off x="856084" y="4229695"/>
            <a:ext cx="2604135" cy="2155205"/>
          </a:xfrm>
          <a:prstGeom prst="rect">
            <a:avLst/>
          </a:prstGeom>
          <a:solidFill>
            <a:schemeClr val="accent2">
              <a:lumMod val="90000"/>
              <a:lumOff val="10000"/>
            </a:schemeClr>
          </a:solidFill>
          <a:ln>
            <a:solidFill>
              <a:schemeClr val="bg2">
                <a:lumMod val="50000"/>
              </a:schemeClr>
            </a:solidFill>
          </a:ln>
          <a:effectLst>
            <a:glow rad="139700">
              <a:schemeClr val="accent3">
                <a:satMod val="175000"/>
                <a:alpha val="40000"/>
              </a:schemeClr>
            </a:glow>
            <a:outerShdw blurRad="50800" dist="38100" algn="l" rotWithShape="0">
              <a:prstClr val="black">
                <a:alpha val="40000"/>
              </a:prstClr>
            </a:outerShdw>
            <a:softEdge rad="31750"/>
          </a:effectLst>
        </p:spPr>
        <p:txBody>
          <a:bodyPr vert="horz" wrap="square" lIns="0" tIns="0" rIns="0" bIns="0" rtlCol="0">
            <a:spAutoFit/>
          </a:bodyPr>
          <a:lstStyle/>
          <a:p>
            <a:pPr>
              <a:lnSpc>
                <a:spcPct val="100000"/>
              </a:lnSpc>
            </a:pPr>
            <a:endParaRPr sz="1400" dirty="0">
              <a:latin typeface="Times New Roman"/>
              <a:cs typeface="Times New Roman"/>
            </a:endParaRPr>
          </a:p>
          <a:p>
            <a:pPr marL="90805" marR="83820" indent="1270" algn="ctr">
              <a:lnSpc>
                <a:spcPct val="115300"/>
              </a:lnSpc>
            </a:pPr>
            <a:r>
              <a:rPr lang="en-GB" sz="1400" spc="-5" dirty="0" smtClean="0">
                <a:solidFill>
                  <a:srgbClr val="FFFFFF"/>
                </a:solidFill>
                <a:latin typeface="Lucida Sans Unicode"/>
                <a:cs typeface="Lucida Sans Unicode"/>
              </a:rPr>
              <a:t>Panshanger Primary School </a:t>
            </a:r>
            <a:r>
              <a:rPr sz="1400" spc="-5" dirty="0" smtClean="0">
                <a:solidFill>
                  <a:srgbClr val="FFFFFF"/>
                </a:solidFill>
                <a:latin typeface="Lucida Sans Unicode"/>
                <a:cs typeface="Lucida Sans Unicode"/>
              </a:rPr>
              <a:t>p</a:t>
            </a:r>
            <a:r>
              <a:rPr sz="1400" dirty="0" smtClean="0">
                <a:solidFill>
                  <a:srgbClr val="FFFFFF"/>
                </a:solidFill>
                <a:latin typeface="Lucida Sans Unicode"/>
                <a:cs typeface="Lucida Sans Unicode"/>
              </a:rPr>
              <a:t>r</a:t>
            </a:r>
            <a:r>
              <a:rPr sz="1400" spc="-10" dirty="0" smtClean="0">
                <a:solidFill>
                  <a:srgbClr val="FFFFFF"/>
                </a:solidFill>
                <a:latin typeface="Lucida Sans Unicode"/>
                <a:cs typeface="Lucida Sans Unicode"/>
              </a:rPr>
              <a:t>o</a:t>
            </a:r>
            <a:r>
              <a:rPr sz="1400" dirty="0" smtClean="0">
                <a:solidFill>
                  <a:srgbClr val="FFFFFF"/>
                </a:solidFill>
                <a:latin typeface="Lucida Sans Unicode"/>
                <a:cs typeface="Lucida Sans Unicode"/>
              </a:rPr>
              <a:t>vide</a:t>
            </a:r>
            <a:r>
              <a:rPr sz="1400" spc="-5" dirty="0" smtClean="0">
                <a:solidFill>
                  <a:srgbClr val="FFFFFF"/>
                </a:solidFill>
                <a:latin typeface="Lucida Sans Unicode"/>
                <a:cs typeface="Lucida Sans Unicode"/>
              </a:rPr>
              <a:t>s</a:t>
            </a:r>
            <a:r>
              <a:rPr sz="1400" spc="-10" dirty="0" smtClean="0">
                <a:solidFill>
                  <a:srgbClr val="FFFFFF"/>
                </a:solidFill>
                <a:latin typeface="Lucida Sans Unicode"/>
                <a:cs typeface="Lucida Sans Unicode"/>
              </a:rPr>
              <a:t> </a:t>
            </a:r>
            <a:r>
              <a:rPr sz="1400" spc="-5" dirty="0">
                <a:solidFill>
                  <a:srgbClr val="FFFFFF"/>
                </a:solidFill>
                <a:latin typeface="Lucida Sans Unicode"/>
                <a:cs typeface="Lucida Sans Unicode"/>
              </a:rPr>
              <a:t>r</a:t>
            </a:r>
            <a:r>
              <a:rPr sz="1400" dirty="0">
                <a:solidFill>
                  <a:srgbClr val="FFFFFF"/>
                </a:solidFill>
                <a:latin typeface="Lucida Sans Unicode"/>
                <a:cs typeface="Lucida Sans Unicode"/>
              </a:rPr>
              <a:t>e</a:t>
            </a:r>
            <a:r>
              <a:rPr sz="1400" spc="-10" dirty="0">
                <a:solidFill>
                  <a:srgbClr val="FFFFFF"/>
                </a:solidFill>
                <a:latin typeface="Lucida Sans Unicode"/>
                <a:cs typeface="Lucida Sans Unicode"/>
              </a:rPr>
              <a:t>g</a:t>
            </a:r>
            <a:r>
              <a:rPr sz="1400" dirty="0">
                <a:solidFill>
                  <a:srgbClr val="FFFFFF"/>
                </a:solidFill>
                <a:latin typeface="Lucida Sans Unicode"/>
                <a:cs typeface="Lucida Sans Unicode"/>
              </a:rPr>
              <a:t>ular </a:t>
            </a:r>
            <a:r>
              <a:rPr sz="1400" spc="-5" dirty="0">
                <a:solidFill>
                  <a:srgbClr val="FFFFFF"/>
                </a:solidFill>
                <a:latin typeface="Lucida Sans Unicode"/>
                <a:cs typeface="Lucida Sans Unicode"/>
              </a:rPr>
              <a:t>t</a:t>
            </a:r>
            <a:r>
              <a:rPr sz="1400" spc="-10" dirty="0">
                <a:solidFill>
                  <a:srgbClr val="FFFFFF"/>
                </a:solidFill>
                <a:latin typeface="Lucida Sans Unicode"/>
                <a:cs typeface="Lucida Sans Unicode"/>
              </a:rPr>
              <a:t>rainin</a:t>
            </a:r>
            <a:r>
              <a:rPr sz="1400" spc="-5" dirty="0">
                <a:solidFill>
                  <a:srgbClr val="FFFFFF"/>
                </a:solidFill>
                <a:latin typeface="Lucida Sans Unicode"/>
                <a:cs typeface="Lucida Sans Unicode"/>
              </a:rPr>
              <a:t>g t</a:t>
            </a:r>
            <a:r>
              <a:rPr sz="1400" dirty="0">
                <a:solidFill>
                  <a:srgbClr val="FFFFFF"/>
                </a:solidFill>
                <a:latin typeface="Lucida Sans Unicode"/>
                <a:cs typeface="Lucida Sans Unicode"/>
              </a:rPr>
              <a:t>hr</a:t>
            </a:r>
            <a:r>
              <a:rPr sz="1400" spc="-10" dirty="0">
                <a:solidFill>
                  <a:srgbClr val="FFFFFF"/>
                </a:solidFill>
                <a:latin typeface="Lucida Sans Unicode"/>
                <a:cs typeface="Lucida Sans Unicode"/>
              </a:rPr>
              <a:t>o</a:t>
            </a:r>
            <a:r>
              <a:rPr sz="1400" spc="-5" dirty="0">
                <a:solidFill>
                  <a:srgbClr val="FFFFFF"/>
                </a:solidFill>
                <a:latin typeface="Lucida Sans Unicode"/>
                <a:cs typeface="Lucida Sans Unicode"/>
              </a:rPr>
              <a:t>u</a:t>
            </a:r>
            <a:r>
              <a:rPr sz="1400" spc="-15" dirty="0">
                <a:solidFill>
                  <a:srgbClr val="FFFFFF"/>
                </a:solidFill>
                <a:latin typeface="Lucida Sans Unicode"/>
                <a:cs typeface="Lucida Sans Unicode"/>
              </a:rPr>
              <a:t>g</a:t>
            </a:r>
            <a:r>
              <a:rPr sz="1400" dirty="0">
                <a:solidFill>
                  <a:srgbClr val="FFFFFF"/>
                </a:solidFill>
                <a:latin typeface="Lucida Sans Unicode"/>
                <a:cs typeface="Lucida Sans Unicode"/>
              </a:rPr>
              <a:t>h</a:t>
            </a:r>
            <a:r>
              <a:rPr sz="1400" spc="-10" dirty="0">
                <a:solidFill>
                  <a:srgbClr val="FFFFFF"/>
                </a:solidFill>
                <a:latin typeface="Lucida Sans Unicode"/>
                <a:cs typeface="Lucida Sans Unicode"/>
              </a:rPr>
              <a:t>o</a:t>
            </a:r>
            <a:r>
              <a:rPr sz="1400" spc="-5" dirty="0">
                <a:solidFill>
                  <a:srgbClr val="FFFFFF"/>
                </a:solidFill>
                <a:latin typeface="Lucida Sans Unicode"/>
                <a:cs typeface="Lucida Sans Unicode"/>
              </a:rPr>
              <a:t>ut</a:t>
            </a:r>
            <a:r>
              <a:rPr sz="1400" spc="20" dirty="0">
                <a:solidFill>
                  <a:srgbClr val="FFFFFF"/>
                </a:solidFill>
                <a:latin typeface="Lucida Sans Unicode"/>
                <a:cs typeface="Lucida Sans Unicode"/>
              </a:rPr>
              <a:t> </a:t>
            </a:r>
            <a:r>
              <a:rPr sz="1400" spc="-5" dirty="0">
                <a:solidFill>
                  <a:srgbClr val="FFFFFF"/>
                </a:solidFill>
                <a:latin typeface="Lucida Sans Unicode"/>
                <a:cs typeface="Lucida Sans Unicode"/>
              </a:rPr>
              <a:t>the</a:t>
            </a:r>
            <a:r>
              <a:rPr sz="1400" spc="5" dirty="0">
                <a:solidFill>
                  <a:srgbClr val="FFFFFF"/>
                </a:solidFill>
                <a:latin typeface="Lucida Sans Unicode"/>
                <a:cs typeface="Lucida Sans Unicode"/>
              </a:rPr>
              <a:t> </a:t>
            </a:r>
            <a:r>
              <a:rPr sz="1400" spc="-5" dirty="0">
                <a:solidFill>
                  <a:srgbClr val="FFFFFF"/>
                </a:solidFill>
                <a:latin typeface="Lucida Sans Unicode"/>
                <a:cs typeface="Lucida Sans Unicode"/>
              </a:rPr>
              <a:t>yea</a:t>
            </a:r>
            <a:r>
              <a:rPr sz="1400" dirty="0">
                <a:solidFill>
                  <a:srgbClr val="FFFFFF"/>
                </a:solidFill>
                <a:latin typeface="Lucida Sans Unicode"/>
                <a:cs typeface="Lucida Sans Unicode"/>
              </a:rPr>
              <a:t>r</a:t>
            </a:r>
            <a:r>
              <a:rPr sz="1400" spc="5" dirty="0">
                <a:solidFill>
                  <a:srgbClr val="FFFFFF"/>
                </a:solidFill>
                <a:latin typeface="Lucida Sans Unicode"/>
                <a:cs typeface="Lucida Sans Unicode"/>
              </a:rPr>
              <a:t> </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o supp</a:t>
            </a:r>
            <a:r>
              <a:rPr sz="1400" spc="-10" dirty="0">
                <a:solidFill>
                  <a:srgbClr val="FFFFFF"/>
                </a:solidFill>
                <a:latin typeface="Lucida Sans Unicode"/>
                <a:cs typeface="Lucida Sans Unicode"/>
              </a:rPr>
              <a:t>o</a:t>
            </a:r>
            <a:r>
              <a:rPr sz="1400" spc="-5" dirty="0">
                <a:solidFill>
                  <a:srgbClr val="FFFFFF"/>
                </a:solidFill>
                <a:latin typeface="Lucida Sans Unicode"/>
                <a:cs typeface="Lucida Sans Unicode"/>
              </a:rPr>
              <a:t>r</a:t>
            </a:r>
            <a:r>
              <a:rPr sz="1400" dirty="0">
                <a:solidFill>
                  <a:srgbClr val="FFFFFF"/>
                </a:solidFill>
                <a:latin typeface="Lucida Sans Unicode"/>
                <a:cs typeface="Lucida Sans Unicode"/>
              </a:rPr>
              <a:t>t </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e</a:t>
            </a:r>
            <a:r>
              <a:rPr sz="1400" spc="-5" dirty="0">
                <a:solidFill>
                  <a:srgbClr val="FFFFFF"/>
                </a:solidFill>
                <a:latin typeface="Lucida Sans Unicode"/>
                <a:cs typeface="Lucida Sans Unicode"/>
              </a:rPr>
              <a:t>ac</a:t>
            </a:r>
            <a:r>
              <a:rPr sz="1400" dirty="0">
                <a:solidFill>
                  <a:srgbClr val="FFFFFF"/>
                </a:solidFill>
                <a:latin typeface="Lucida Sans Unicode"/>
                <a:cs typeface="Lucida Sans Unicode"/>
              </a:rPr>
              <a:t>hers </a:t>
            </a:r>
            <a:r>
              <a:rPr sz="1400" spc="-10" dirty="0">
                <a:solidFill>
                  <a:srgbClr val="FFFFFF"/>
                </a:solidFill>
                <a:latin typeface="Lucida Sans Unicode"/>
                <a:cs typeface="Lucida Sans Unicode"/>
              </a:rPr>
              <a:t>i</a:t>
            </a:r>
            <a:r>
              <a:rPr sz="1400" spc="-5" dirty="0">
                <a:solidFill>
                  <a:srgbClr val="FFFFFF"/>
                </a:solidFill>
                <a:latin typeface="Lucida Sans Unicode"/>
                <a:cs typeface="Lucida Sans Unicode"/>
              </a:rPr>
              <a:t>n</a:t>
            </a:r>
            <a:r>
              <a:rPr sz="1400" dirty="0">
                <a:solidFill>
                  <a:srgbClr val="FFFFFF"/>
                </a:solidFill>
                <a:latin typeface="Lucida Sans Unicode"/>
                <a:cs typeface="Lucida Sans Unicode"/>
              </a:rPr>
              <a:t> </a:t>
            </a:r>
            <a:r>
              <a:rPr sz="1400" spc="-5" dirty="0">
                <a:solidFill>
                  <a:srgbClr val="FFFFFF"/>
                </a:solidFill>
                <a:latin typeface="Lucida Sans Unicode"/>
                <a:cs typeface="Lucida Sans Unicode"/>
              </a:rPr>
              <a:t>addr</a:t>
            </a:r>
            <a:r>
              <a:rPr sz="1400" dirty="0">
                <a:solidFill>
                  <a:srgbClr val="FFFFFF"/>
                </a:solidFill>
                <a:latin typeface="Lucida Sans Unicode"/>
                <a:cs typeface="Lucida Sans Unicode"/>
              </a:rPr>
              <a:t>e</a:t>
            </a:r>
            <a:r>
              <a:rPr sz="1400" spc="-5" dirty="0">
                <a:solidFill>
                  <a:srgbClr val="FFFFFF"/>
                </a:solidFill>
                <a:latin typeface="Lucida Sans Unicode"/>
                <a:cs typeface="Lucida Sans Unicode"/>
              </a:rPr>
              <a:t>ssing </a:t>
            </a:r>
            <a:r>
              <a:rPr sz="1400" dirty="0">
                <a:solidFill>
                  <a:srgbClr val="FFFFFF"/>
                </a:solidFill>
                <a:latin typeface="Lucida Sans Unicode"/>
                <a:cs typeface="Lucida Sans Unicode"/>
              </a:rPr>
              <a:t>spe</a:t>
            </a:r>
            <a:r>
              <a:rPr sz="1400" spc="-5" dirty="0">
                <a:solidFill>
                  <a:srgbClr val="FFFFFF"/>
                </a:solidFill>
                <a:latin typeface="Lucida Sans Unicode"/>
                <a:cs typeface="Lucida Sans Unicode"/>
              </a:rPr>
              <a:t>cifi</a:t>
            </a:r>
            <a:r>
              <a:rPr sz="1400" dirty="0">
                <a:solidFill>
                  <a:srgbClr val="FFFFFF"/>
                </a:solidFill>
                <a:latin typeface="Lucida Sans Unicode"/>
                <a:cs typeface="Lucida Sans Unicode"/>
              </a:rPr>
              <a:t>c</a:t>
            </a:r>
            <a:r>
              <a:rPr sz="1400" spc="-10" dirty="0">
                <a:solidFill>
                  <a:srgbClr val="FFFFFF"/>
                </a:solidFill>
                <a:latin typeface="Lucida Sans Unicode"/>
                <a:cs typeface="Lucida Sans Unicode"/>
              </a:rPr>
              <a:t> </a:t>
            </a:r>
            <a:r>
              <a:rPr lang="en-GB" sz="1400" spc="-5" dirty="0" smtClean="0">
                <a:solidFill>
                  <a:srgbClr val="FFFFFF"/>
                </a:solidFill>
                <a:latin typeface="Lucida Sans Unicode"/>
                <a:cs typeface="Lucida Sans Unicode"/>
              </a:rPr>
              <a:t>SEND</a:t>
            </a:r>
            <a:r>
              <a:rPr sz="1400" dirty="0" smtClean="0">
                <a:solidFill>
                  <a:srgbClr val="FFFFFF"/>
                </a:solidFill>
                <a:latin typeface="Lucida Sans Unicode"/>
                <a:cs typeface="Lucida Sans Unicode"/>
              </a:rPr>
              <a:t> </a:t>
            </a:r>
            <a:r>
              <a:rPr sz="1400" dirty="0">
                <a:solidFill>
                  <a:srgbClr val="FFFFFF"/>
                </a:solidFill>
                <a:latin typeface="Lucida Sans Unicode"/>
                <a:cs typeface="Lucida Sans Unicode"/>
              </a:rPr>
              <a:t>e</a:t>
            </a:r>
            <a:r>
              <a:rPr sz="1400" spc="-5" dirty="0">
                <a:solidFill>
                  <a:srgbClr val="FFFFFF"/>
                </a:solidFill>
                <a:latin typeface="Lucida Sans Unicode"/>
                <a:cs typeface="Lucida Sans Unicode"/>
              </a:rPr>
              <a:t>nsuring</a:t>
            </a:r>
            <a:r>
              <a:rPr sz="1400" spc="-15" dirty="0">
                <a:solidFill>
                  <a:srgbClr val="FFFFFF"/>
                </a:solidFill>
                <a:latin typeface="Lucida Sans Unicode"/>
                <a:cs typeface="Lucida Sans Unicode"/>
              </a:rPr>
              <a:t> </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h</a:t>
            </a:r>
            <a:r>
              <a:rPr sz="1400" spc="-5" dirty="0">
                <a:solidFill>
                  <a:srgbClr val="FFFFFF"/>
                </a:solidFill>
                <a:latin typeface="Lucida Sans Unicode"/>
                <a:cs typeface="Lucida Sans Unicode"/>
              </a:rPr>
              <a:t>a</a:t>
            </a:r>
            <a:r>
              <a:rPr sz="1400" dirty="0">
                <a:solidFill>
                  <a:srgbClr val="FFFFFF"/>
                </a:solidFill>
                <a:latin typeface="Lucida Sans Unicode"/>
                <a:cs typeface="Lucida Sans Unicode"/>
              </a:rPr>
              <a:t>t</a:t>
            </a:r>
            <a:r>
              <a:rPr sz="1400" spc="10" dirty="0">
                <a:solidFill>
                  <a:srgbClr val="FFFFFF"/>
                </a:solidFill>
                <a:latin typeface="Lucida Sans Unicode"/>
                <a:cs typeface="Lucida Sans Unicode"/>
              </a:rPr>
              <a:t> </a:t>
            </a:r>
            <a:r>
              <a:rPr sz="1400" spc="-5" dirty="0">
                <a:solidFill>
                  <a:srgbClr val="FFFFFF"/>
                </a:solidFill>
                <a:latin typeface="Lucida Sans Unicode"/>
                <a:cs typeface="Lucida Sans Unicode"/>
              </a:rPr>
              <a:t>pupi</a:t>
            </a:r>
            <a:r>
              <a:rPr sz="1400" dirty="0">
                <a:solidFill>
                  <a:srgbClr val="FFFFFF"/>
                </a:solidFill>
                <a:latin typeface="Lucida Sans Unicode"/>
                <a:cs typeface="Lucida Sans Unicode"/>
              </a:rPr>
              <a:t>l</a:t>
            </a:r>
            <a:r>
              <a:rPr sz="1400" spc="-5" dirty="0">
                <a:solidFill>
                  <a:srgbClr val="FFFFFF"/>
                </a:solidFill>
                <a:latin typeface="Lucida Sans Unicode"/>
                <a:cs typeface="Lucida Sans Unicode"/>
              </a:rPr>
              <a:t>s </a:t>
            </a:r>
            <a:r>
              <a:rPr sz="1400" dirty="0">
                <a:solidFill>
                  <a:srgbClr val="FFFFFF"/>
                </a:solidFill>
                <a:latin typeface="Lucida Sans Unicode"/>
                <a:cs typeface="Lucida Sans Unicode"/>
              </a:rPr>
              <a:t>receive</a:t>
            </a:r>
            <a:r>
              <a:rPr sz="1400" spc="-5" dirty="0">
                <a:solidFill>
                  <a:srgbClr val="FFFFFF"/>
                </a:solidFill>
                <a:latin typeface="Lucida Sans Unicode"/>
                <a:cs typeface="Lucida Sans Unicode"/>
              </a:rPr>
              <a:t> </a:t>
            </a:r>
            <a:r>
              <a:rPr sz="1400" dirty="0">
                <a:solidFill>
                  <a:srgbClr val="FFFFFF"/>
                </a:solidFill>
                <a:latin typeface="Lucida Sans Unicode"/>
                <a:cs typeface="Lucida Sans Unicode"/>
              </a:rPr>
              <a:t>‘quali</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y</a:t>
            </a:r>
            <a:r>
              <a:rPr sz="1400" spc="-10" dirty="0">
                <a:solidFill>
                  <a:srgbClr val="FFFFFF"/>
                </a:solidFill>
                <a:latin typeface="Lucida Sans Unicode"/>
                <a:cs typeface="Lucida Sans Unicode"/>
              </a:rPr>
              <a:t> </a:t>
            </a:r>
            <a:r>
              <a:rPr sz="1400" dirty="0">
                <a:solidFill>
                  <a:srgbClr val="FFFFFF"/>
                </a:solidFill>
                <a:latin typeface="Lucida Sans Unicode"/>
                <a:cs typeface="Lucida Sans Unicode"/>
              </a:rPr>
              <a:t>first </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ea</a:t>
            </a:r>
            <a:r>
              <a:rPr sz="1400" spc="-5" dirty="0">
                <a:solidFill>
                  <a:srgbClr val="FFFFFF"/>
                </a:solidFill>
                <a:latin typeface="Lucida Sans Unicode"/>
                <a:cs typeface="Lucida Sans Unicode"/>
              </a:rPr>
              <a:t>c</a:t>
            </a:r>
            <a:r>
              <a:rPr sz="1400" dirty="0">
                <a:solidFill>
                  <a:srgbClr val="FFFFFF"/>
                </a:solidFill>
                <a:latin typeface="Lucida Sans Unicode"/>
                <a:cs typeface="Lucida Sans Unicode"/>
              </a:rPr>
              <a:t>hin</a:t>
            </a:r>
            <a:r>
              <a:rPr sz="1400" spc="-10" dirty="0">
                <a:solidFill>
                  <a:srgbClr val="FFFFFF"/>
                </a:solidFill>
                <a:latin typeface="Lucida Sans Unicode"/>
                <a:cs typeface="Lucida Sans Unicode"/>
              </a:rPr>
              <a:t>g</a:t>
            </a:r>
            <a:r>
              <a:rPr sz="1400" dirty="0" smtClean="0">
                <a:solidFill>
                  <a:srgbClr val="FFFFFF"/>
                </a:solidFill>
                <a:latin typeface="Lucida Sans Unicode"/>
                <a:cs typeface="Lucida Sans Unicode"/>
              </a:rPr>
              <a:t>’.</a:t>
            </a:r>
            <a:endParaRPr lang="en-GB" sz="1400" dirty="0" smtClean="0">
              <a:solidFill>
                <a:srgbClr val="FFFFFF"/>
              </a:solidFill>
              <a:latin typeface="Lucida Sans Unicode"/>
              <a:cs typeface="Lucida Sans Unicode"/>
            </a:endParaRPr>
          </a:p>
          <a:p>
            <a:pPr marL="90805" marR="83820" indent="1270" algn="ctr">
              <a:lnSpc>
                <a:spcPct val="115300"/>
              </a:lnSpc>
            </a:pPr>
            <a:endParaRPr sz="1200" dirty="0">
              <a:latin typeface="Lucida Sans Unicode"/>
              <a:cs typeface="Lucida Sans Unicode"/>
            </a:endParaRPr>
          </a:p>
        </p:txBody>
      </p:sp>
      <p:sp>
        <p:nvSpPr>
          <p:cNvPr id="10" name="object 10"/>
          <p:cNvSpPr txBox="1"/>
          <p:nvPr/>
        </p:nvSpPr>
        <p:spPr>
          <a:xfrm>
            <a:off x="5725219" y="1202960"/>
            <a:ext cx="2604135" cy="1406539"/>
          </a:xfrm>
          <a:prstGeom prst="rect">
            <a:avLst/>
          </a:prstGeom>
          <a:solidFill>
            <a:schemeClr val="accent1">
              <a:lumMod val="50000"/>
            </a:schemeClr>
          </a:solidFill>
          <a:effectLst>
            <a:glow rad="139700">
              <a:schemeClr val="accent5">
                <a:satMod val="175000"/>
                <a:alpha val="40000"/>
              </a:schemeClr>
            </a:glow>
            <a:softEdge rad="31750"/>
          </a:effectLst>
        </p:spPr>
        <p:txBody>
          <a:bodyPr vert="horz" wrap="square" lIns="0" tIns="0" rIns="0" bIns="0" rtlCol="0">
            <a:spAutoFit/>
          </a:bodyPr>
          <a:lstStyle/>
          <a:p>
            <a:pPr marL="219710" marR="210820" indent="-1270" algn="ctr">
              <a:lnSpc>
                <a:spcPct val="115399"/>
              </a:lnSpc>
              <a:spcBef>
                <a:spcPts val="840"/>
              </a:spcBef>
            </a:pPr>
            <a:r>
              <a:rPr sz="1600" dirty="0" smtClean="0">
                <a:solidFill>
                  <a:srgbClr val="FFFFFF"/>
                </a:solidFill>
                <a:latin typeface="Lucida Sans Unicode"/>
                <a:cs typeface="Lucida Sans Unicode"/>
              </a:rPr>
              <a:t>O</a:t>
            </a:r>
            <a:r>
              <a:rPr sz="1600" spc="-5" dirty="0" smtClean="0">
                <a:solidFill>
                  <a:srgbClr val="FFFFFF"/>
                </a:solidFill>
                <a:latin typeface="Lucida Sans Unicode"/>
                <a:cs typeface="Lucida Sans Unicode"/>
              </a:rPr>
              <a:t>ur</a:t>
            </a:r>
            <a:r>
              <a:rPr sz="1600" spc="-10" dirty="0" smtClean="0">
                <a:solidFill>
                  <a:srgbClr val="FFFFFF"/>
                </a:solidFill>
                <a:latin typeface="Lucida Sans Unicode"/>
                <a:cs typeface="Lucida Sans Unicode"/>
              </a:rPr>
              <a:t> </a:t>
            </a:r>
            <a:r>
              <a:rPr sz="1600" spc="-5" dirty="0">
                <a:solidFill>
                  <a:srgbClr val="FFFFFF"/>
                </a:solidFill>
                <a:latin typeface="Lucida Sans Unicode"/>
                <a:cs typeface="Lucida Sans Unicode"/>
              </a:rPr>
              <a:t>ai</a:t>
            </a:r>
            <a:r>
              <a:rPr sz="1600" dirty="0">
                <a:solidFill>
                  <a:srgbClr val="FFFFFF"/>
                </a:solidFill>
                <a:latin typeface="Lucida Sans Unicode"/>
                <a:cs typeface="Lucida Sans Unicode"/>
              </a:rPr>
              <a:t>m </a:t>
            </a:r>
            <a:r>
              <a:rPr sz="1600" spc="-5" dirty="0">
                <a:solidFill>
                  <a:srgbClr val="FFFFFF"/>
                </a:solidFill>
                <a:latin typeface="Lucida Sans Unicode"/>
                <a:cs typeface="Lucida Sans Unicode"/>
              </a:rPr>
              <a:t>is</a:t>
            </a:r>
            <a:r>
              <a:rPr sz="1600" spc="5" dirty="0">
                <a:solidFill>
                  <a:srgbClr val="FFFFFF"/>
                </a:solidFill>
                <a:latin typeface="Lucida Sans Unicode"/>
                <a:cs typeface="Lucida Sans Unicode"/>
              </a:rPr>
              <a:t> </a:t>
            </a:r>
            <a:r>
              <a:rPr sz="1600" spc="-5" dirty="0">
                <a:solidFill>
                  <a:srgbClr val="FFFFFF"/>
                </a:solidFill>
                <a:latin typeface="Lucida Sans Unicode"/>
                <a:cs typeface="Lucida Sans Unicode"/>
              </a:rPr>
              <a:t>t</a:t>
            </a:r>
            <a:r>
              <a:rPr sz="1600" dirty="0">
                <a:solidFill>
                  <a:srgbClr val="FFFFFF"/>
                </a:solidFill>
                <a:latin typeface="Lucida Sans Unicode"/>
                <a:cs typeface="Lucida Sans Unicode"/>
              </a:rPr>
              <a:t>o</a:t>
            </a:r>
            <a:r>
              <a:rPr sz="1600" spc="-5" dirty="0">
                <a:solidFill>
                  <a:srgbClr val="FFFFFF"/>
                </a:solidFill>
                <a:latin typeface="Lucida Sans Unicode"/>
                <a:cs typeface="Lucida Sans Unicode"/>
              </a:rPr>
              <a:t> </a:t>
            </a:r>
            <a:r>
              <a:rPr sz="1600" dirty="0">
                <a:solidFill>
                  <a:srgbClr val="FFFFFF"/>
                </a:solidFill>
                <a:latin typeface="Lucida Sans Unicode"/>
                <a:cs typeface="Lucida Sans Unicode"/>
              </a:rPr>
              <a:t>e</a:t>
            </a:r>
            <a:r>
              <a:rPr sz="1600" spc="-5" dirty="0">
                <a:solidFill>
                  <a:srgbClr val="FFFFFF"/>
                </a:solidFill>
                <a:latin typeface="Lucida Sans Unicode"/>
                <a:cs typeface="Lucida Sans Unicode"/>
              </a:rPr>
              <a:t>n</a:t>
            </a:r>
            <a:r>
              <a:rPr sz="1600" spc="-10" dirty="0">
                <a:solidFill>
                  <a:srgbClr val="FFFFFF"/>
                </a:solidFill>
                <a:latin typeface="Lucida Sans Unicode"/>
                <a:cs typeface="Lucida Sans Unicode"/>
              </a:rPr>
              <a:t>co</a:t>
            </a:r>
            <a:r>
              <a:rPr sz="1600" spc="-5" dirty="0">
                <a:solidFill>
                  <a:srgbClr val="FFFFFF"/>
                </a:solidFill>
                <a:latin typeface="Lucida Sans Unicode"/>
                <a:cs typeface="Lucida Sans Unicode"/>
              </a:rPr>
              <a:t>ura</a:t>
            </a:r>
            <a:r>
              <a:rPr sz="1600" spc="-15" dirty="0">
                <a:solidFill>
                  <a:srgbClr val="FFFFFF"/>
                </a:solidFill>
                <a:latin typeface="Lucida Sans Unicode"/>
                <a:cs typeface="Lucida Sans Unicode"/>
              </a:rPr>
              <a:t>g</a:t>
            </a:r>
            <a:r>
              <a:rPr sz="1600" dirty="0">
                <a:solidFill>
                  <a:srgbClr val="FFFFFF"/>
                </a:solidFill>
                <a:latin typeface="Lucida Sans Unicode"/>
                <a:cs typeface="Lucida Sans Unicode"/>
              </a:rPr>
              <a:t>e</a:t>
            </a:r>
            <a:r>
              <a:rPr sz="1600" spc="15" dirty="0">
                <a:solidFill>
                  <a:srgbClr val="FFFFFF"/>
                </a:solidFill>
                <a:latin typeface="Lucida Sans Unicode"/>
                <a:cs typeface="Lucida Sans Unicode"/>
              </a:rPr>
              <a:t> </a:t>
            </a:r>
            <a:r>
              <a:rPr sz="1600" spc="-5" dirty="0">
                <a:solidFill>
                  <a:srgbClr val="FFFFFF"/>
                </a:solidFill>
                <a:latin typeface="Lucida Sans Unicode"/>
                <a:cs typeface="Lucida Sans Unicode"/>
              </a:rPr>
              <a:t>and pr</a:t>
            </a:r>
            <a:r>
              <a:rPr sz="1600" spc="5" dirty="0">
                <a:solidFill>
                  <a:srgbClr val="FFFFFF"/>
                </a:solidFill>
                <a:latin typeface="Lucida Sans Unicode"/>
                <a:cs typeface="Lucida Sans Unicode"/>
              </a:rPr>
              <a:t>e</a:t>
            </a:r>
            <a:r>
              <a:rPr sz="1600" spc="-5" dirty="0">
                <a:solidFill>
                  <a:srgbClr val="FFFFFF"/>
                </a:solidFill>
                <a:latin typeface="Lucida Sans Unicode"/>
                <a:cs typeface="Lucida Sans Unicode"/>
              </a:rPr>
              <a:t>par</a:t>
            </a:r>
            <a:r>
              <a:rPr sz="1600" dirty="0">
                <a:solidFill>
                  <a:srgbClr val="FFFFFF"/>
                </a:solidFill>
                <a:latin typeface="Lucida Sans Unicode"/>
                <a:cs typeface="Lucida Sans Unicode"/>
              </a:rPr>
              <a:t>e</a:t>
            </a:r>
            <a:r>
              <a:rPr sz="1600" spc="-5" dirty="0">
                <a:solidFill>
                  <a:srgbClr val="FFFFFF"/>
                </a:solidFill>
                <a:latin typeface="Lucida Sans Unicode"/>
                <a:cs typeface="Lucida Sans Unicode"/>
              </a:rPr>
              <a:t> al</a:t>
            </a:r>
            <a:r>
              <a:rPr sz="1600" dirty="0">
                <a:solidFill>
                  <a:srgbClr val="FFFFFF"/>
                </a:solidFill>
                <a:latin typeface="Lucida Sans Unicode"/>
                <a:cs typeface="Lucida Sans Unicode"/>
              </a:rPr>
              <a:t>l </a:t>
            </a:r>
            <a:r>
              <a:rPr sz="1600" spc="-5" dirty="0">
                <a:solidFill>
                  <a:srgbClr val="FFFFFF"/>
                </a:solidFill>
                <a:latin typeface="Lucida Sans Unicode"/>
                <a:cs typeface="Lucida Sans Unicode"/>
              </a:rPr>
              <a:t>pupi</a:t>
            </a:r>
            <a:r>
              <a:rPr sz="1600" dirty="0">
                <a:solidFill>
                  <a:srgbClr val="FFFFFF"/>
                </a:solidFill>
                <a:latin typeface="Lucida Sans Unicode"/>
                <a:cs typeface="Lucida Sans Unicode"/>
              </a:rPr>
              <a:t>l</a:t>
            </a:r>
            <a:r>
              <a:rPr sz="1600" spc="-5" dirty="0">
                <a:solidFill>
                  <a:srgbClr val="FFFFFF"/>
                </a:solidFill>
                <a:latin typeface="Lucida Sans Unicode"/>
                <a:cs typeface="Lucida Sans Unicode"/>
              </a:rPr>
              <a:t>s</a:t>
            </a:r>
            <a:r>
              <a:rPr sz="1600" spc="-10" dirty="0">
                <a:solidFill>
                  <a:srgbClr val="FFFFFF"/>
                </a:solidFill>
                <a:latin typeface="Lucida Sans Unicode"/>
                <a:cs typeface="Lucida Sans Unicode"/>
              </a:rPr>
              <a:t> </a:t>
            </a:r>
            <a:r>
              <a:rPr sz="1600" spc="-5" dirty="0">
                <a:solidFill>
                  <a:srgbClr val="FFFFFF"/>
                </a:solidFill>
                <a:latin typeface="Lucida Sans Unicode"/>
                <a:cs typeface="Lucida Sans Unicode"/>
              </a:rPr>
              <a:t>t</a:t>
            </a:r>
            <a:r>
              <a:rPr sz="1600" dirty="0">
                <a:solidFill>
                  <a:srgbClr val="FFFFFF"/>
                </a:solidFill>
                <a:latin typeface="Lucida Sans Unicode"/>
                <a:cs typeface="Lucida Sans Unicode"/>
              </a:rPr>
              <a:t>o  </a:t>
            </a:r>
            <a:r>
              <a:rPr sz="1600" spc="-5" dirty="0">
                <a:solidFill>
                  <a:srgbClr val="FFFFFF"/>
                </a:solidFill>
                <a:latin typeface="Lucida Sans Unicode"/>
                <a:cs typeface="Lucida Sans Unicode"/>
              </a:rPr>
              <a:t>b</a:t>
            </a:r>
            <a:r>
              <a:rPr sz="1600" dirty="0">
                <a:solidFill>
                  <a:srgbClr val="FFFFFF"/>
                </a:solidFill>
                <a:latin typeface="Lucida Sans Unicode"/>
                <a:cs typeface="Lucida Sans Unicode"/>
              </a:rPr>
              <a:t>e</a:t>
            </a:r>
            <a:r>
              <a:rPr sz="1600" spc="-5" dirty="0">
                <a:solidFill>
                  <a:srgbClr val="FFFFFF"/>
                </a:solidFill>
                <a:latin typeface="Lucida Sans Unicode"/>
                <a:cs typeface="Lucida Sans Unicode"/>
              </a:rPr>
              <a:t>c</a:t>
            </a:r>
            <a:r>
              <a:rPr sz="1600" spc="-10" dirty="0">
                <a:solidFill>
                  <a:srgbClr val="FFFFFF"/>
                </a:solidFill>
                <a:latin typeface="Lucida Sans Unicode"/>
                <a:cs typeface="Lucida Sans Unicode"/>
              </a:rPr>
              <a:t>o</a:t>
            </a:r>
            <a:r>
              <a:rPr sz="1600" spc="-5" dirty="0">
                <a:solidFill>
                  <a:srgbClr val="FFFFFF"/>
                </a:solidFill>
                <a:latin typeface="Lucida Sans Unicode"/>
                <a:cs typeface="Lucida Sans Unicode"/>
              </a:rPr>
              <a:t>me</a:t>
            </a:r>
            <a:r>
              <a:rPr sz="1600" dirty="0">
                <a:solidFill>
                  <a:srgbClr val="FFFFFF"/>
                </a:solidFill>
                <a:latin typeface="Lucida Sans Unicode"/>
                <a:cs typeface="Lucida Sans Unicode"/>
              </a:rPr>
              <a:t> inde</a:t>
            </a:r>
            <a:r>
              <a:rPr sz="1600" spc="-5" dirty="0">
                <a:solidFill>
                  <a:srgbClr val="FFFFFF"/>
                </a:solidFill>
                <a:latin typeface="Lucida Sans Unicode"/>
                <a:cs typeface="Lucida Sans Unicode"/>
              </a:rPr>
              <a:t>p</a:t>
            </a:r>
            <a:r>
              <a:rPr sz="1600" dirty="0">
                <a:solidFill>
                  <a:srgbClr val="FFFFFF"/>
                </a:solidFill>
                <a:latin typeface="Lucida Sans Unicode"/>
                <a:cs typeface="Lucida Sans Unicode"/>
              </a:rPr>
              <a:t>ende</a:t>
            </a:r>
            <a:r>
              <a:rPr sz="1600" spc="-5" dirty="0">
                <a:solidFill>
                  <a:srgbClr val="FFFFFF"/>
                </a:solidFill>
                <a:latin typeface="Lucida Sans Unicode"/>
                <a:cs typeface="Lucida Sans Unicode"/>
              </a:rPr>
              <a:t>nt</a:t>
            </a:r>
            <a:r>
              <a:rPr sz="1600" spc="-15" dirty="0">
                <a:solidFill>
                  <a:srgbClr val="FFFFFF"/>
                </a:solidFill>
                <a:latin typeface="Lucida Sans Unicode"/>
                <a:cs typeface="Lucida Sans Unicode"/>
              </a:rPr>
              <a:t> </a:t>
            </a:r>
            <a:r>
              <a:rPr sz="1600" dirty="0">
                <a:solidFill>
                  <a:srgbClr val="FFFFFF"/>
                </a:solidFill>
                <a:latin typeface="Lucida Sans Unicode"/>
                <a:cs typeface="Lucida Sans Unicode"/>
              </a:rPr>
              <a:t>le</a:t>
            </a:r>
            <a:r>
              <a:rPr sz="1600" spc="-5" dirty="0">
                <a:solidFill>
                  <a:srgbClr val="FFFFFF"/>
                </a:solidFill>
                <a:latin typeface="Lucida Sans Unicode"/>
                <a:cs typeface="Lucida Sans Unicode"/>
              </a:rPr>
              <a:t>arners</a:t>
            </a:r>
            <a:r>
              <a:rPr sz="1600" spc="-5" dirty="0" smtClean="0">
                <a:solidFill>
                  <a:srgbClr val="FFFFFF"/>
                </a:solidFill>
                <a:latin typeface="Lucida Sans Unicode"/>
                <a:cs typeface="Lucida Sans Unicode"/>
              </a:rPr>
              <a:t>.</a:t>
            </a:r>
            <a:endParaRPr lang="en-GB" sz="1600" spc="-5" dirty="0" smtClean="0">
              <a:solidFill>
                <a:srgbClr val="FFFFFF"/>
              </a:solidFill>
              <a:latin typeface="Lucida Sans Unicode"/>
              <a:cs typeface="Lucida Sans Unicode"/>
            </a:endParaRPr>
          </a:p>
        </p:txBody>
      </p:sp>
      <p:sp>
        <p:nvSpPr>
          <p:cNvPr id="12" name="object 12"/>
          <p:cNvSpPr txBox="1"/>
          <p:nvPr/>
        </p:nvSpPr>
        <p:spPr>
          <a:xfrm>
            <a:off x="4810593" y="4685731"/>
            <a:ext cx="3061335" cy="1806007"/>
          </a:xfrm>
          <a:prstGeom prst="rect">
            <a:avLst/>
          </a:prstGeom>
          <a:solidFill>
            <a:schemeClr val="bg2">
              <a:lumMod val="75000"/>
            </a:schemeClr>
          </a:solidFill>
          <a:effectLst>
            <a:glow rad="139700">
              <a:schemeClr val="accent4">
                <a:satMod val="175000"/>
                <a:alpha val="40000"/>
              </a:schemeClr>
            </a:glow>
            <a:softEdge rad="31750"/>
          </a:effectLst>
        </p:spPr>
        <p:txBody>
          <a:bodyPr vert="horz" wrap="square" lIns="0" tIns="106045" rIns="0" bIns="0" rtlCol="0">
            <a:spAutoFit/>
          </a:bodyPr>
          <a:lstStyle/>
          <a:p>
            <a:pPr marL="66040" marR="57150" indent="-635" algn="ctr">
              <a:lnSpc>
                <a:spcPct val="115199"/>
              </a:lnSpc>
              <a:spcBef>
                <a:spcPts val="835"/>
              </a:spcBef>
            </a:pPr>
            <a:r>
              <a:rPr sz="1400" spc="-5" dirty="0">
                <a:solidFill>
                  <a:srgbClr val="FFFFFF"/>
                </a:solidFill>
                <a:latin typeface="Lucida Sans Unicode"/>
                <a:cs typeface="Lucida Sans Unicode"/>
              </a:rPr>
              <a:t>So</a:t>
            </a:r>
            <a:r>
              <a:rPr sz="1400" spc="-15" dirty="0">
                <a:solidFill>
                  <a:srgbClr val="FFFFFF"/>
                </a:solidFill>
                <a:latin typeface="Lucida Sans Unicode"/>
                <a:cs typeface="Lucida Sans Unicode"/>
              </a:rPr>
              <a:t>m</a:t>
            </a:r>
            <a:r>
              <a:rPr sz="1400" dirty="0">
                <a:solidFill>
                  <a:srgbClr val="FFFFFF"/>
                </a:solidFill>
                <a:latin typeface="Lucida Sans Unicode"/>
                <a:cs typeface="Lucida Sans Unicode"/>
              </a:rPr>
              <a:t>e</a:t>
            </a:r>
            <a:r>
              <a:rPr sz="1400" spc="5" dirty="0">
                <a:solidFill>
                  <a:srgbClr val="FFFFFF"/>
                </a:solidFill>
                <a:latin typeface="Lucida Sans Unicode"/>
                <a:cs typeface="Lucida Sans Unicode"/>
              </a:rPr>
              <a:t> </a:t>
            </a:r>
            <a:r>
              <a:rPr sz="1400" spc="-5" dirty="0">
                <a:solidFill>
                  <a:srgbClr val="FFFFFF"/>
                </a:solidFill>
                <a:latin typeface="Lucida Sans Unicode"/>
                <a:cs typeface="Lucida Sans Unicode"/>
              </a:rPr>
              <a:t>class</a:t>
            </a:r>
            <a:r>
              <a:rPr sz="1400" dirty="0">
                <a:solidFill>
                  <a:srgbClr val="FFFFFF"/>
                </a:solidFill>
                <a:latin typeface="Lucida Sans Unicode"/>
                <a:cs typeface="Lucida Sans Unicode"/>
              </a:rPr>
              <a:t>e</a:t>
            </a:r>
            <a:r>
              <a:rPr sz="1400" spc="-5" dirty="0">
                <a:solidFill>
                  <a:srgbClr val="FFFFFF"/>
                </a:solidFill>
                <a:latin typeface="Lucida Sans Unicode"/>
                <a:cs typeface="Lucida Sans Unicode"/>
              </a:rPr>
              <a:t>s</a:t>
            </a:r>
            <a:r>
              <a:rPr sz="1400" dirty="0">
                <a:solidFill>
                  <a:srgbClr val="FFFFFF"/>
                </a:solidFill>
                <a:latin typeface="Lucida Sans Unicode"/>
                <a:cs typeface="Lucida Sans Unicode"/>
              </a:rPr>
              <a:t> </a:t>
            </a:r>
            <a:r>
              <a:rPr sz="1400" spc="-5" dirty="0">
                <a:solidFill>
                  <a:srgbClr val="FFFFFF"/>
                </a:solidFill>
                <a:latin typeface="Lucida Sans Unicode"/>
                <a:cs typeface="Lucida Sans Unicode"/>
              </a:rPr>
              <a:t>provid</a:t>
            </a:r>
            <a:r>
              <a:rPr sz="1400" dirty="0">
                <a:solidFill>
                  <a:srgbClr val="FFFFFF"/>
                </a:solidFill>
                <a:latin typeface="Lucida Sans Unicode"/>
                <a:cs typeface="Lucida Sans Unicode"/>
              </a:rPr>
              <a:t>e</a:t>
            </a:r>
            <a:r>
              <a:rPr sz="1400" spc="-5" dirty="0">
                <a:solidFill>
                  <a:srgbClr val="FFFFFF"/>
                </a:solidFill>
                <a:latin typeface="Lucida Sans Unicode"/>
                <a:cs typeface="Lucida Sans Unicode"/>
              </a:rPr>
              <a:t> additi</a:t>
            </a:r>
            <a:r>
              <a:rPr sz="1400" spc="-10" dirty="0">
                <a:solidFill>
                  <a:srgbClr val="FFFFFF"/>
                </a:solidFill>
                <a:latin typeface="Lucida Sans Unicode"/>
                <a:cs typeface="Lucida Sans Unicode"/>
              </a:rPr>
              <a:t>o</a:t>
            </a:r>
            <a:r>
              <a:rPr sz="1400" dirty="0">
                <a:solidFill>
                  <a:srgbClr val="FFFFFF"/>
                </a:solidFill>
                <a:latin typeface="Lucida Sans Unicode"/>
                <a:cs typeface="Lucida Sans Unicode"/>
              </a:rPr>
              <a:t>n</a:t>
            </a:r>
            <a:r>
              <a:rPr sz="1400" spc="-5" dirty="0">
                <a:solidFill>
                  <a:srgbClr val="FFFFFF"/>
                </a:solidFill>
                <a:latin typeface="Lucida Sans Unicode"/>
                <a:cs typeface="Lucida Sans Unicode"/>
              </a:rPr>
              <a:t>a</a:t>
            </a:r>
            <a:r>
              <a:rPr sz="1400" dirty="0">
                <a:solidFill>
                  <a:srgbClr val="FFFFFF"/>
                </a:solidFill>
                <a:latin typeface="Lucida Sans Unicode"/>
                <a:cs typeface="Lucida Sans Unicode"/>
              </a:rPr>
              <a:t>l supp</a:t>
            </a:r>
            <a:r>
              <a:rPr sz="1400" spc="-10" dirty="0">
                <a:solidFill>
                  <a:srgbClr val="FFFFFF"/>
                </a:solidFill>
                <a:latin typeface="Lucida Sans Unicode"/>
                <a:cs typeface="Lucida Sans Unicode"/>
              </a:rPr>
              <a:t>o</a:t>
            </a:r>
            <a:r>
              <a:rPr sz="1400" spc="-5" dirty="0">
                <a:solidFill>
                  <a:srgbClr val="FFFFFF"/>
                </a:solidFill>
                <a:latin typeface="Lucida Sans Unicode"/>
                <a:cs typeface="Lucida Sans Unicode"/>
              </a:rPr>
              <a:t>r</a:t>
            </a:r>
            <a:r>
              <a:rPr sz="1400" dirty="0">
                <a:solidFill>
                  <a:srgbClr val="FFFFFF"/>
                </a:solidFill>
                <a:latin typeface="Lucida Sans Unicode"/>
                <a:cs typeface="Lucida Sans Unicode"/>
              </a:rPr>
              <a:t>t </a:t>
            </a:r>
            <a:r>
              <a:rPr sz="1400" spc="-10" dirty="0">
                <a:solidFill>
                  <a:srgbClr val="FFFFFF"/>
                </a:solidFill>
                <a:latin typeface="Lucida Sans Unicode"/>
                <a:cs typeface="Lucida Sans Unicode"/>
              </a:rPr>
              <a:t>i</a:t>
            </a:r>
            <a:r>
              <a:rPr sz="1400" spc="-5" dirty="0">
                <a:solidFill>
                  <a:srgbClr val="FFFFFF"/>
                </a:solidFill>
                <a:latin typeface="Lucida Sans Unicode"/>
                <a:cs typeface="Lucida Sans Unicode"/>
              </a:rPr>
              <a:t>n</a:t>
            </a:r>
            <a:r>
              <a:rPr sz="1400" dirty="0">
                <a:solidFill>
                  <a:srgbClr val="FFFFFF"/>
                </a:solidFill>
                <a:latin typeface="Lucida Sans Unicode"/>
                <a:cs typeface="Lucida Sans Unicode"/>
              </a:rPr>
              <a:t> </a:t>
            </a:r>
            <a:r>
              <a:rPr sz="1400" spc="-5" dirty="0">
                <a:solidFill>
                  <a:srgbClr val="FFFFFF"/>
                </a:solidFill>
                <a:latin typeface="Lucida Sans Unicode"/>
                <a:cs typeface="Lucida Sans Unicode"/>
              </a:rPr>
              <a:t>the</a:t>
            </a:r>
            <a:r>
              <a:rPr sz="1400" spc="5" dirty="0">
                <a:solidFill>
                  <a:srgbClr val="FFFFFF"/>
                </a:solidFill>
                <a:latin typeface="Lucida Sans Unicode"/>
                <a:cs typeface="Lucida Sans Unicode"/>
              </a:rPr>
              <a:t> </a:t>
            </a:r>
            <a:r>
              <a:rPr sz="1400" spc="-5" dirty="0">
                <a:solidFill>
                  <a:srgbClr val="FFFFFF"/>
                </a:solidFill>
                <a:latin typeface="Lucida Sans Unicode"/>
                <a:cs typeface="Lucida Sans Unicode"/>
              </a:rPr>
              <a:t>classro</a:t>
            </a:r>
            <a:r>
              <a:rPr sz="1400" spc="-10" dirty="0">
                <a:solidFill>
                  <a:srgbClr val="FFFFFF"/>
                </a:solidFill>
                <a:latin typeface="Lucida Sans Unicode"/>
                <a:cs typeface="Lucida Sans Unicode"/>
              </a:rPr>
              <a:t>o</a:t>
            </a:r>
            <a:r>
              <a:rPr sz="1400" spc="-5" dirty="0">
                <a:solidFill>
                  <a:srgbClr val="FFFFFF"/>
                </a:solidFill>
                <a:latin typeface="Lucida Sans Unicode"/>
                <a:cs typeface="Lucida Sans Unicode"/>
              </a:rPr>
              <a:t>m</a:t>
            </a:r>
            <a:r>
              <a:rPr sz="1400" dirty="0">
                <a:solidFill>
                  <a:srgbClr val="FFFFFF"/>
                </a:solidFill>
                <a:latin typeface="Lucida Sans Unicode"/>
                <a:cs typeface="Lucida Sans Unicode"/>
              </a:rPr>
              <a:t>  </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o</a:t>
            </a:r>
            <a:r>
              <a:rPr sz="1400" spc="10" dirty="0">
                <a:solidFill>
                  <a:srgbClr val="FFFFFF"/>
                </a:solidFill>
                <a:latin typeface="Lucida Sans Unicode"/>
                <a:cs typeface="Lucida Sans Unicode"/>
              </a:rPr>
              <a:t> </a:t>
            </a:r>
            <a:r>
              <a:rPr sz="1400" dirty="0">
                <a:solidFill>
                  <a:srgbClr val="FFFFFF"/>
                </a:solidFill>
                <a:latin typeface="Lucida Sans Unicode"/>
                <a:cs typeface="Lucida Sans Unicode"/>
              </a:rPr>
              <a:t>help </a:t>
            </a:r>
            <a:r>
              <a:rPr sz="1400" spc="-5" dirty="0">
                <a:solidFill>
                  <a:srgbClr val="FFFFFF"/>
                </a:solidFill>
                <a:latin typeface="Lucida Sans Unicode"/>
                <a:cs typeface="Lucida Sans Unicode"/>
              </a:rPr>
              <a:t>pupi</a:t>
            </a:r>
            <a:r>
              <a:rPr sz="1400" dirty="0">
                <a:solidFill>
                  <a:srgbClr val="FFFFFF"/>
                </a:solidFill>
                <a:latin typeface="Lucida Sans Unicode"/>
                <a:cs typeface="Lucida Sans Unicode"/>
              </a:rPr>
              <a:t>l</a:t>
            </a:r>
            <a:r>
              <a:rPr sz="1400" spc="-5" dirty="0">
                <a:solidFill>
                  <a:srgbClr val="FFFFFF"/>
                </a:solidFill>
                <a:latin typeface="Lucida Sans Unicode"/>
                <a:cs typeface="Lucida Sans Unicode"/>
              </a:rPr>
              <a:t>s</a:t>
            </a:r>
            <a:r>
              <a:rPr sz="1400" spc="-10" dirty="0">
                <a:solidFill>
                  <a:srgbClr val="FFFFFF"/>
                </a:solidFill>
                <a:latin typeface="Lucida Sans Unicode"/>
                <a:cs typeface="Lucida Sans Unicode"/>
              </a:rPr>
              <a:t> </a:t>
            </a:r>
            <a:r>
              <a:rPr sz="1400" spc="-5" dirty="0">
                <a:solidFill>
                  <a:srgbClr val="FFFFFF"/>
                </a:solidFill>
                <a:latin typeface="Lucida Sans Unicode"/>
                <a:cs typeface="Lucida Sans Unicode"/>
              </a:rPr>
              <a:t>acces</a:t>
            </a:r>
            <a:r>
              <a:rPr sz="1400" dirty="0">
                <a:solidFill>
                  <a:srgbClr val="FFFFFF"/>
                </a:solidFill>
                <a:latin typeface="Lucida Sans Unicode"/>
                <a:cs typeface="Lucida Sans Unicode"/>
              </a:rPr>
              <a:t>s</a:t>
            </a:r>
            <a:r>
              <a:rPr sz="1400" spc="5" dirty="0">
                <a:solidFill>
                  <a:srgbClr val="FFFFFF"/>
                </a:solidFill>
                <a:latin typeface="Lucida Sans Unicode"/>
                <a:cs typeface="Lucida Sans Unicode"/>
              </a:rPr>
              <a:t> </a:t>
            </a:r>
            <a:r>
              <a:rPr sz="1400" spc="-5" dirty="0">
                <a:solidFill>
                  <a:srgbClr val="FFFFFF"/>
                </a:solidFill>
                <a:latin typeface="Lucida Sans Unicode"/>
                <a:cs typeface="Lucida Sans Unicode"/>
              </a:rPr>
              <a:t>the</a:t>
            </a:r>
            <a:r>
              <a:rPr sz="1400" spc="5" dirty="0">
                <a:solidFill>
                  <a:srgbClr val="FFFFFF"/>
                </a:solidFill>
                <a:latin typeface="Lucida Sans Unicode"/>
                <a:cs typeface="Lucida Sans Unicode"/>
              </a:rPr>
              <a:t> </a:t>
            </a:r>
            <a:r>
              <a:rPr sz="1400" dirty="0">
                <a:solidFill>
                  <a:srgbClr val="FFFFFF"/>
                </a:solidFill>
                <a:latin typeface="Lucida Sans Unicode"/>
                <a:cs typeface="Lucida Sans Unicode"/>
              </a:rPr>
              <a:t>less</a:t>
            </a:r>
            <a:r>
              <a:rPr sz="1400" spc="-15" dirty="0">
                <a:solidFill>
                  <a:srgbClr val="FFFFFF"/>
                </a:solidFill>
                <a:latin typeface="Lucida Sans Unicode"/>
                <a:cs typeface="Lucida Sans Unicode"/>
              </a:rPr>
              <a:t>o</a:t>
            </a:r>
            <a:r>
              <a:rPr sz="1400" dirty="0">
                <a:solidFill>
                  <a:srgbClr val="FFFFFF"/>
                </a:solidFill>
                <a:latin typeface="Lucida Sans Unicode"/>
                <a:cs typeface="Lucida Sans Unicode"/>
              </a:rPr>
              <a:t>ns</a:t>
            </a:r>
            <a:r>
              <a:rPr sz="1400" dirty="0" smtClean="0">
                <a:solidFill>
                  <a:srgbClr val="FFFFFF"/>
                </a:solidFill>
                <a:latin typeface="Lucida Sans Unicode"/>
                <a:cs typeface="Lucida Sans Unicode"/>
              </a:rPr>
              <a:t>.</a:t>
            </a:r>
            <a:endParaRPr sz="1400" dirty="0">
              <a:latin typeface="Lucida Sans Unicode"/>
              <a:cs typeface="Lucida Sans Unicode"/>
            </a:endParaRPr>
          </a:p>
          <a:p>
            <a:pPr marL="87630" marR="78105" indent="-1270" algn="ctr">
              <a:lnSpc>
                <a:spcPct val="115100"/>
              </a:lnSpc>
              <a:spcBef>
                <a:spcPts val="10"/>
              </a:spcBef>
            </a:pPr>
            <a:r>
              <a:rPr sz="1400" spc="-5" dirty="0">
                <a:solidFill>
                  <a:srgbClr val="FFFFFF"/>
                </a:solidFill>
                <a:latin typeface="Lucida Sans Unicode"/>
                <a:cs typeface="Lucida Sans Unicode"/>
              </a:rPr>
              <a:t>Ta</a:t>
            </a:r>
            <a:r>
              <a:rPr sz="1400" spc="-10" dirty="0">
                <a:solidFill>
                  <a:srgbClr val="FFFFFF"/>
                </a:solidFill>
                <a:latin typeface="Lucida Sans Unicode"/>
                <a:cs typeface="Lucida Sans Unicode"/>
              </a:rPr>
              <a:t>rg</a:t>
            </a:r>
            <a:r>
              <a:rPr sz="1400" dirty="0">
                <a:solidFill>
                  <a:srgbClr val="FFFFFF"/>
                </a:solidFill>
                <a:latin typeface="Lucida Sans Unicode"/>
                <a:cs typeface="Lucida Sans Unicode"/>
              </a:rPr>
              <a:t>e</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ed </a:t>
            </a:r>
            <a:r>
              <a:rPr sz="1400" spc="-5" dirty="0">
                <a:solidFill>
                  <a:srgbClr val="FFFFFF"/>
                </a:solidFill>
                <a:latin typeface="Lucida Sans Unicode"/>
                <a:cs typeface="Lucida Sans Unicode"/>
              </a:rPr>
              <a:t>pupi</a:t>
            </a:r>
            <a:r>
              <a:rPr sz="1400" dirty="0">
                <a:solidFill>
                  <a:srgbClr val="FFFFFF"/>
                </a:solidFill>
                <a:latin typeface="Lucida Sans Unicode"/>
                <a:cs typeface="Lucida Sans Unicode"/>
              </a:rPr>
              <a:t>l</a:t>
            </a:r>
            <a:r>
              <a:rPr sz="1400" spc="-5" dirty="0">
                <a:solidFill>
                  <a:srgbClr val="FFFFFF"/>
                </a:solidFill>
                <a:latin typeface="Lucida Sans Unicode"/>
                <a:cs typeface="Lucida Sans Unicode"/>
              </a:rPr>
              <a:t>s</a:t>
            </a:r>
            <a:r>
              <a:rPr sz="1400" dirty="0">
                <a:solidFill>
                  <a:srgbClr val="FFFFFF"/>
                </a:solidFill>
                <a:latin typeface="Lucida Sans Unicode"/>
                <a:cs typeface="Lucida Sans Unicode"/>
              </a:rPr>
              <a:t> </a:t>
            </a:r>
            <a:r>
              <a:rPr sz="1400" spc="-5" dirty="0">
                <a:solidFill>
                  <a:srgbClr val="FFFFFF"/>
                </a:solidFill>
                <a:latin typeface="Lucida Sans Unicode"/>
                <a:cs typeface="Lucida Sans Unicode"/>
              </a:rPr>
              <a:t> </a:t>
            </a:r>
            <a:r>
              <a:rPr sz="1400" spc="-10" dirty="0">
                <a:solidFill>
                  <a:srgbClr val="FFFFFF"/>
                </a:solidFill>
                <a:latin typeface="Lucida Sans Unicode"/>
                <a:cs typeface="Lucida Sans Unicode"/>
              </a:rPr>
              <a:t>m</a:t>
            </a:r>
            <a:r>
              <a:rPr sz="1400" spc="-5" dirty="0">
                <a:solidFill>
                  <a:srgbClr val="FFFFFF"/>
                </a:solidFill>
                <a:latin typeface="Lucida Sans Unicode"/>
                <a:cs typeface="Lucida Sans Unicode"/>
              </a:rPr>
              <a:t>a</a:t>
            </a:r>
            <a:r>
              <a:rPr sz="1400" dirty="0">
                <a:solidFill>
                  <a:srgbClr val="FFFFFF"/>
                </a:solidFill>
                <a:latin typeface="Lucida Sans Unicode"/>
                <a:cs typeface="Lucida Sans Unicode"/>
              </a:rPr>
              <a:t>y</a:t>
            </a:r>
            <a:r>
              <a:rPr sz="1400" spc="10" dirty="0">
                <a:solidFill>
                  <a:srgbClr val="FFFFFF"/>
                </a:solidFill>
                <a:latin typeface="Lucida Sans Unicode"/>
                <a:cs typeface="Lucida Sans Unicode"/>
              </a:rPr>
              <a:t> </a:t>
            </a:r>
            <a:r>
              <a:rPr sz="1400" spc="-5" dirty="0">
                <a:solidFill>
                  <a:srgbClr val="FFFFFF"/>
                </a:solidFill>
                <a:latin typeface="Lucida Sans Unicode"/>
                <a:cs typeface="Lucida Sans Unicode"/>
              </a:rPr>
              <a:t>access additi</a:t>
            </a:r>
            <a:r>
              <a:rPr sz="1400" spc="-10" dirty="0">
                <a:solidFill>
                  <a:srgbClr val="FFFFFF"/>
                </a:solidFill>
                <a:latin typeface="Lucida Sans Unicode"/>
                <a:cs typeface="Lucida Sans Unicode"/>
              </a:rPr>
              <a:t>o</a:t>
            </a:r>
            <a:r>
              <a:rPr sz="1400" dirty="0">
                <a:solidFill>
                  <a:srgbClr val="FFFFFF"/>
                </a:solidFill>
                <a:latin typeface="Lucida Sans Unicode"/>
                <a:cs typeface="Lucida Sans Unicode"/>
              </a:rPr>
              <a:t>n</a:t>
            </a:r>
            <a:r>
              <a:rPr sz="1400" spc="-5" dirty="0">
                <a:solidFill>
                  <a:srgbClr val="FFFFFF"/>
                </a:solidFill>
                <a:latin typeface="Lucida Sans Unicode"/>
                <a:cs typeface="Lucida Sans Unicode"/>
              </a:rPr>
              <a:t>a</a:t>
            </a:r>
            <a:r>
              <a:rPr sz="1400" dirty="0">
                <a:solidFill>
                  <a:srgbClr val="FFFFFF"/>
                </a:solidFill>
                <a:latin typeface="Lucida Sans Unicode"/>
                <a:cs typeface="Lucida Sans Unicode"/>
              </a:rPr>
              <a:t>l</a:t>
            </a:r>
            <a:r>
              <a:rPr sz="1400" spc="15" dirty="0">
                <a:solidFill>
                  <a:srgbClr val="FFFFFF"/>
                </a:solidFill>
                <a:latin typeface="Lucida Sans Unicode"/>
                <a:cs typeface="Lucida Sans Unicode"/>
              </a:rPr>
              <a:t> </a:t>
            </a:r>
            <a:r>
              <a:rPr sz="1400" dirty="0">
                <a:solidFill>
                  <a:srgbClr val="FFFFFF"/>
                </a:solidFill>
                <a:latin typeface="Lucida Sans Unicode"/>
                <a:cs typeface="Lucida Sans Unicode"/>
              </a:rPr>
              <a:t>le</a:t>
            </a:r>
            <a:r>
              <a:rPr sz="1400" spc="-10" dirty="0">
                <a:solidFill>
                  <a:srgbClr val="FFFFFF"/>
                </a:solidFill>
                <a:latin typeface="Lucida Sans Unicode"/>
                <a:cs typeface="Lucida Sans Unicode"/>
              </a:rPr>
              <a:t>arnin</a:t>
            </a:r>
            <a:r>
              <a:rPr sz="1400" spc="-5" dirty="0">
                <a:solidFill>
                  <a:srgbClr val="FFFFFF"/>
                </a:solidFill>
                <a:latin typeface="Lucida Sans Unicode"/>
                <a:cs typeface="Lucida Sans Unicode"/>
              </a:rPr>
              <a:t>g</a:t>
            </a:r>
            <a:r>
              <a:rPr sz="1400" spc="-15" dirty="0">
                <a:solidFill>
                  <a:srgbClr val="FFFFFF"/>
                </a:solidFill>
                <a:latin typeface="Lucida Sans Unicode"/>
                <a:cs typeface="Lucida Sans Unicode"/>
              </a:rPr>
              <a:t> </a:t>
            </a:r>
            <a:r>
              <a:rPr sz="1400" spc="-10" dirty="0">
                <a:solidFill>
                  <a:srgbClr val="FFFFFF"/>
                </a:solidFill>
                <a:latin typeface="Lucida Sans Unicode"/>
                <a:cs typeface="Lucida Sans Unicode"/>
              </a:rPr>
              <a:t>o</a:t>
            </a:r>
            <a:r>
              <a:rPr sz="1400" spc="-5" dirty="0">
                <a:solidFill>
                  <a:srgbClr val="FFFFFF"/>
                </a:solidFill>
                <a:latin typeface="Lucida Sans Unicode"/>
                <a:cs typeface="Lucida Sans Unicode"/>
              </a:rPr>
              <a:t>ppor</a:t>
            </a:r>
            <a:r>
              <a:rPr sz="1400" spc="-10" dirty="0">
                <a:solidFill>
                  <a:srgbClr val="FFFFFF"/>
                </a:solidFill>
                <a:latin typeface="Lucida Sans Unicode"/>
                <a:cs typeface="Lucida Sans Unicode"/>
              </a:rPr>
              <a:t>t</a:t>
            </a:r>
            <a:r>
              <a:rPr sz="1400" spc="-5" dirty="0">
                <a:solidFill>
                  <a:srgbClr val="FFFFFF"/>
                </a:solidFill>
                <a:latin typeface="Lucida Sans Unicode"/>
                <a:cs typeface="Lucida Sans Unicode"/>
              </a:rPr>
              <a:t>uni</a:t>
            </a:r>
            <a:r>
              <a:rPr sz="1400" spc="-15" dirty="0">
                <a:solidFill>
                  <a:srgbClr val="FFFFFF"/>
                </a:solidFill>
                <a:latin typeface="Lucida Sans Unicode"/>
                <a:cs typeface="Lucida Sans Unicode"/>
              </a:rPr>
              <a:t>t</a:t>
            </a:r>
            <a:r>
              <a:rPr sz="1400" dirty="0">
                <a:solidFill>
                  <a:srgbClr val="FFFFFF"/>
                </a:solidFill>
                <a:latin typeface="Lucida Sans Unicode"/>
                <a:cs typeface="Lucida Sans Unicode"/>
              </a:rPr>
              <a:t>ie</a:t>
            </a:r>
            <a:r>
              <a:rPr sz="1400" spc="-5" dirty="0">
                <a:solidFill>
                  <a:srgbClr val="FFFFFF"/>
                </a:solidFill>
                <a:latin typeface="Lucida Sans Unicode"/>
                <a:cs typeface="Lucida Sans Unicode"/>
              </a:rPr>
              <a:t>s t</a:t>
            </a:r>
            <a:r>
              <a:rPr sz="1400" dirty="0">
                <a:solidFill>
                  <a:srgbClr val="FFFFFF"/>
                </a:solidFill>
                <a:latin typeface="Lucida Sans Unicode"/>
                <a:cs typeface="Lucida Sans Unicode"/>
              </a:rPr>
              <a:t>o</a:t>
            </a:r>
            <a:r>
              <a:rPr sz="1400" spc="-5" dirty="0">
                <a:solidFill>
                  <a:srgbClr val="FFFFFF"/>
                </a:solidFill>
                <a:latin typeface="Lucida Sans Unicode"/>
                <a:cs typeface="Lucida Sans Unicode"/>
              </a:rPr>
              <a:t> </a:t>
            </a:r>
            <a:r>
              <a:rPr sz="1400" dirty="0">
                <a:solidFill>
                  <a:srgbClr val="FFFFFF"/>
                </a:solidFill>
                <a:latin typeface="Lucida Sans Unicode"/>
                <a:cs typeface="Lucida Sans Unicode"/>
              </a:rPr>
              <a:t>help</a:t>
            </a:r>
            <a:r>
              <a:rPr sz="1400" spc="5" dirty="0">
                <a:solidFill>
                  <a:srgbClr val="FFFFFF"/>
                </a:solidFill>
                <a:latin typeface="Lucida Sans Unicode"/>
                <a:cs typeface="Lucida Sans Unicode"/>
              </a:rPr>
              <a:t> </a:t>
            </a:r>
            <a:r>
              <a:rPr sz="1400" spc="-5" dirty="0">
                <a:solidFill>
                  <a:srgbClr val="FFFFFF"/>
                </a:solidFill>
                <a:latin typeface="Lucida Sans Unicode"/>
                <a:cs typeface="Lucida Sans Unicode"/>
              </a:rPr>
              <a:t>them ca</a:t>
            </a:r>
            <a:r>
              <a:rPr sz="1400" spc="-10" dirty="0">
                <a:solidFill>
                  <a:srgbClr val="FFFFFF"/>
                </a:solidFill>
                <a:latin typeface="Lucida Sans Unicode"/>
                <a:cs typeface="Lucida Sans Unicode"/>
              </a:rPr>
              <a:t>tc</a:t>
            </a:r>
            <a:r>
              <a:rPr sz="1400" spc="-5" dirty="0">
                <a:solidFill>
                  <a:srgbClr val="FFFFFF"/>
                </a:solidFill>
                <a:latin typeface="Lucida Sans Unicode"/>
                <a:cs typeface="Lucida Sans Unicode"/>
              </a:rPr>
              <a:t>h</a:t>
            </a:r>
            <a:r>
              <a:rPr sz="1400" spc="10" dirty="0">
                <a:solidFill>
                  <a:srgbClr val="FFFFFF"/>
                </a:solidFill>
                <a:latin typeface="Lucida Sans Unicode"/>
                <a:cs typeface="Lucida Sans Unicode"/>
              </a:rPr>
              <a:t> </a:t>
            </a:r>
            <a:r>
              <a:rPr sz="1400" dirty="0">
                <a:solidFill>
                  <a:srgbClr val="FFFFFF"/>
                </a:solidFill>
                <a:latin typeface="Lucida Sans Unicode"/>
                <a:cs typeface="Lucida Sans Unicode"/>
              </a:rPr>
              <a:t>up</a:t>
            </a:r>
            <a:r>
              <a:rPr sz="1400" dirty="0" smtClean="0">
                <a:solidFill>
                  <a:srgbClr val="FFFFFF"/>
                </a:solidFill>
                <a:latin typeface="Lucida Sans Unicode"/>
                <a:cs typeface="Lucida Sans Unicode"/>
              </a:rPr>
              <a:t>.</a:t>
            </a:r>
            <a:endParaRPr lang="en-GB" sz="1400" dirty="0" smtClean="0">
              <a:solidFill>
                <a:srgbClr val="FFFFFF"/>
              </a:solidFill>
              <a:latin typeface="Lucida Sans Unicode"/>
              <a:cs typeface="Lucida Sans Unicode"/>
            </a:endParaRPr>
          </a:p>
          <a:p>
            <a:pPr marL="87630" marR="78105" indent="-1270" algn="ctr">
              <a:lnSpc>
                <a:spcPct val="115100"/>
              </a:lnSpc>
              <a:spcBef>
                <a:spcPts val="10"/>
              </a:spcBef>
            </a:pPr>
            <a:endParaRPr sz="1200" dirty="0">
              <a:latin typeface="Lucida Sans Unicode"/>
              <a:cs typeface="Lucida Sans Unicode"/>
            </a:endParaRPr>
          </a:p>
        </p:txBody>
      </p:sp>
      <p:sp>
        <p:nvSpPr>
          <p:cNvPr id="16" name="object 2"/>
          <p:cNvSpPr txBox="1">
            <a:spLocks noGrp="1"/>
          </p:cNvSpPr>
          <p:nvPr>
            <p:ph type="title"/>
          </p:nvPr>
        </p:nvSpPr>
        <p:spPr>
          <a:xfrm>
            <a:off x="304800" y="306289"/>
            <a:ext cx="7620000" cy="553998"/>
          </a:xfrm>
          <a:prstGeom prst="rect">
            <a:avLst/>
          </a:prstGeom>
        </p:spPr>
        <p:txBody>
          <a:bodyPr vert="horz" wrap="square" lIns="0" tIns="0" rIns="0" bIns="0" rtlCol="0">
            <a:spAutoFit/>
          </a:bodyPr>
          <a:lstStyle/>
          <a:p>
            <a:pPr marL="12700">
              <a:lnSpc>
                <a:spcPct val="100000"/>
              </a:lnSpc>
            </a:pPr>
            <a:r>
              <a:rPr sz="3600" b="1" i="1" u="sng" spc="-5" dirty="0">
                <a:solidFill>
                  <a:srgbClr val="00B050"/>
                </a:solidFill>
              </a:rPr>
              <a:t>4</a:t>
            </a:r>
            <a:r>
              <a:rPr sz="3600" b="1" i="1" u="sng" dirty="0">
                <a:solidFill>
                  <a:srgbClr val="00B050"/>
                </a:solidFill>
              </a:rPr>
              <a:t>.</a:t>
            </a:r>
            <a:r>
              <a:rPr sz="3600" b="1" i="1" u="sng" spc="-5" dirty="0">
                <a:solidFill>
                  <a:srgbClr val="00B050"/>
                </a:solidFill>
              </a:rPr>
              <a:t> T</a:t>
            </a:r>
            <a:r>
              <a:rPr sz="3600" b="1" i="1" u="sng" spc="-10" dirty="0">
                <a:solidFill>
                  <a:srgbClr val="00B050"/>
                </a:solidFill>
              </a:rPr>
              <a:t>e</a:t>
            </a:r>
            <a:r>
              <a:rPr sz="3600" b="1" i="1" u="sng" spc="-5" dirty="0">
                <a:solidFill>
                  <a:srgbClr val="00B050"/>
                </a:solidFill>
              </a:rPr>
              <a:t>a</a:t>
            </a:r>
            <a:r>
              <a:rPr sz="3600" b="1" i="1" u="sng" spc="-10" dirty="0">
                <a:solidFill>
                  <a:srgbClr val="00B050"/>
                </a:solidFill>
              </a:rPr>
              <a:t>c</a:t>
            </a:r>
            <a:r>
              <a:rPr sz="3600" b="1" i="1" u="sng" spc="-5" dirty="0">
                <a:solidFill>
                  <a:srgbClr val="00B050"/>
                </a:solidFill>
              </a:rPr>
              <a:t>hing</a:t>
            </a:r>
            <a:r>
              <a:rPr sz="3600" b="1" i="1" u="sng" spc="15" dirty="0">
                <a:solidFill>
                  <a:srgbClr val="00B050"/>
                </a:solidFill>
              </a:rPr>
              <a:t> </a:t>
            </a:r>
            <a:r>
              <a:rPr sz="3600" b="1" i="1" u="sng" spc="-5" dirty="0">
                <a:solidFill>
                  <a:srgbClr val="00B050"/>
                </a:solidFill>
              </a:rPr>
              <a:t>pupi</a:t>
            </a:r>
            <a:r>
              <a:rPr sz="3600" b="1" i="1" u="sng" spc="5" dirty="0">
                <a:solidFill>
                  <a:srgbClr val="00B050"/>
                </a:solidFill>
              </a:rPr>
              <a:t>l</a:t>
            </a:r>
            <a:r>
              <a:rPr sz="3600" b="1" i="1" u="sng" spc="-5" dirty="0">
                <a:solidFill>
                  <a:srgbClr val="00B050"/>
                </a:solidFill>
              </a:rPr>
              <a:t>s</a:t>
            </a:r>
            <a:r>
              <a:rPr sz="3600" b="1" i="1" u="sng" spc="5" dirty="0">
                <a:solidFill>
                  <a:srgbClr val="00B050"/>
                </a:solidFill>
              </a:rPr>
              <a:t> </a:t>
            </a:r>
            <a:r>
              <a:rPr sz="3600" b="1" i="1" u="sng" spc="-5" dirty="0">
                <a:solidFill>
                  <a:srgbClr val="00B050"/>
                </a:solidFill>
              </a:rPr>
              <a:t>with</a:t>
            </a:r>
            <a:r>
              <a:rPr sz="3600" b="1" i="1" u="sng" dirty="0">
                <a:solidFill>
                  <a:srgbClr val="00B050"/>
                </a:solidFill>
              </a:rPr>
              <a:t> </a:t>
            </a:r>
            <a:r>
              <a:rPr lang="en-GB" sz="3600" b="1" i="1" u="sng" spc="-5" dirty="0" smtClean="0">
                <a:solidFill>
                  <a:srgbClr val="00B050"/>
                </a:solidFill>
              </a:rPr>
              <a:t>SEND</a:t>
            </a:r>
            <a:endParaRPr sz="3600" b="1" i="1" u="sng" spc="-5" dirty="0">
              <a:solidFill>
                <a:srgbClr val="00B050"/>
              </a:solidFill>
            </a:endParaRPr>
          </a:p>
        </p:txBody>
      </p:sp>
      <p:pic>
        <p:nvPicPr>
          <p:cNvPr id="17" name="Picture 2" descr="Panshanger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735" y="3048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190289" y="6030957"/>
            <a:ext cx="81464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ction="ppaction://hlinksldjump"/>
              </a:rPr>
              <a:t>Main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4512"/>
            <a:ext cx="7475219" cy="984885"/>
          </a:xfrm>
          <a:prstGeom prst="rect">
            <a:avLst/>
          </a:prstGeom>
        </p:spPr>
        <p:txBody>
          <a:bodyPr vert="horz" wrap="square" lIns="0" tIns="0" rIns="0" bIns="0" rtlCol="0">
            <a:spAutoFit/>
          </a:bodyPr>
          <a:lstStyle/>
          <a:p>
            <a:pPr marL="12700">
              <a:lnSpc>
                <a:spcPct val="100000"/>
              </a:lnSpc>
            </a:pPr>
            <a:r>
              <a:rPr sz="3200" b="1" i="1" u="sng" spc="-5" dirty="0">
                <a:solidFill>
                  <a:srgbClr val="00B050"/>
                </a:solidFill>
              </a:rPr>
              <a:t>4</a:t>
            </a:r>
            <a:r>
              <a:rPr sz="3200" b="1" i="1" u="sng" dirty="0">
                <a:solidFill>
                  <a:srgbClr val="00B050"/>
                </a:solidFill>
              </a:rPr>
              <a:t>.</a:t>
            </a:r>
            <a:r>
              <a:rPr sz="3200" b="1" i="1" u="sng" spc="-5" dirty="0">
                <a:solidFill>
                  <a:srgbClr val="00B050"/>
                </a:solidFill>
              </a:rPr>
              <a:t> T</a:t>
            </a:r>
            <a:r>
              <a:rPr sz="3200" b="1" i="1" u="sng" spc="-10" dirty="0">
                <a:solidFill>
                  <a:srgbClr val="00B050"/>
                </a:solidFill>
              </a:rPr>
              <a:t>e</a:t>
            </a:r>
            <a:r>
              <a:rPr sz="3200" b="1" i="1" u="sng" spc="-5" dirty="0">
                <a:solidFill>
                  <a:srgbClr val="00B050"/>
                </a:solidFill>
              </a:rPr>
              <a:t>a</a:t>
            </a:r>
            <a:r>
              <a:rPr sz="3200" b="1" i="1" u="sng" spc="-10" dirty="0">
                <a:solidFill>
                  <a:srgbClr val="00B050"/>
                </a:solidFill>
              </a:rPr>
              <a:t>c</a:t>
            </a:r>
            <a:r>
              <a:rPr sz="3200" b="1" i="1" u="sng" spc="-5" dirty="0">
                <a:solidFill>
                  <a:srgbClr val="00B050"/>
                </a:solidFill>
              </a:rPr>
              <a:t>hing</a:t>
            </a:r>
            <a:r>
              <a:rPr sz="3200" b="1" i="1" u="sng" spc="15" dirty="0">
                <a:solidFill>
                  <a:srgbClr val="00B050"/>
                </a:solidFill>
              </a:rPr>
              <a:t> </a:t>
            </a:r>
            <a:r>
              <a:rPr sz="3200" b="1" i="1" u="sng" spc="-5" dirty="0">
                <a:solidFill>
                  <a:srgbClr val="00B050"/>
                </a:solidFill>
              </a:rPr>
              <a:t>pupi</a:t>
            </a:r>
            <a:r>
              <a:rPr sz="3200" b="1" i="1" u="sng" spc="5" dirty="0">
                <a:solidFill>
                  <a:srgbClr val="00B050"/>
                </a:solidFill>
              </a:rPr>
              <a:t>l</a:t>
            </a:r>
            <a:r>
              <a:rPr sz="3200" b="1" i="1" u="sng" spc="-5" dirty="0">
                <a:solidFill>
                  <a:srgbClr val="00B050"/>
                </a:solidFill>
              </a:rPr>
              <a:t>s</a:t>
            </a:r>
            <a:r>
              <a:rPr sz="3200" b="1" i="1" u="sng" spc="5" dirty="0">
                <a:solidFill>
                  <a:srgbClr val="00B050"/>
                </a:solidFill>
              </a:rPr>
              <a:t> </a:t>
            </a:r>
            <a:r>
              <a:rPr sz="3200" b="1" i="1" u="sng" spc="-5" dirty="0">
                <a:solidFill>
                  <a:srgbClr val="00B050"/>
                </a:solidFill>
              </a:rPr>
              <a:t>with</a:t>
            </a:r>
            <a:r>
              <a:rPr sz="3200" b="1" i="1" u="sng" dirty="0">
                <a:solidFill>
                  <a:srgbClr val="00B050"/>
                </a:solidFill>
              </a:rPr>
              <a:t> </a:t>
            </a:r>
            <a:r>
              <a:rPr lang="en-GB" sz="3200" b="1" i="1" u="sng" spc="-5" dirty="0" smtClean="0">
                <a:solidFill>
                  <a:srgbClr val="00B050"/>
                </a:solidFill>
              </a:rPr>
              <a:t>SEND</a:t>
            </a:r>
            <a:r>
              <a:rPr sz="3200" b="1" i="1" u="sng" spc="10" dirty="0" smtClean="0">
                <a:solidFill>
                  <a:srgbClr val="00B050"/>
                </a:solidFill>
              </a:rPr>
              <a:t> </a:t>
            </a:r>
            <a:r>
              <a:rPr sz="3200" b="1" i="1" u="sng" spc="-5" dirty="0">
                <a:solidFill>
                  <a:srgbClr val="00B050"/>
                </a:solidFill>
              </a:rPr>
              <a:t>-</a:t>
            </a:r>
            <a:r>
              <a:rPr sz="3200" b="1" i="1" u="sng" spc="10" dirty="0">
                <a:solidFill>
                  <a:srgbClr val="00B050"/>
                </a:solidFill>
              </a:rPr>
              <a:t> </a:t>
            </a:r>
            <a:r>
              <a:rPr sz="3200" b="1" i="1" u="sng" spc="-5" dirty="0">
                <a:solidFill>
                  <a:srgbClr val="00B050"/>
                </a:solidFill>
              </a:rPr>
              <a:t>Di</a:t>
            </a:r>
            <a:r>
              <a:rPr sz="3200" b="1" i="1" u="sng" dirty="0">
                <a:solidFill>
                  <a:srgbClr val="00B050"/>
                </a:solidFill>
              </a:rPr>
              <a:t>fferentiation</a:t>
            </a:r>
          </a:p>
        </p:txBody>
      </p:sp>
      <p:sp>
        <p:nvSpPr>
          <p:cNvPr id="3" name="object 3"/>
          <p:cNvSpPr/>
          <p:nvPr/>
        </p:nvSpPr>
        <p:spPr>
          <a:xfrm>
            <a:off x="7659623" y="1084199"/>
            <a:ext cx="144780" cy="0"/>
          </a:xfrm>
          <a:custGeom>
            <a:avLst/>
            <a:gdLst/>
            <a:ahLst/>
            <a:cxnLst/>
            <a:rect l="l" t="t" r="r" b="b"/>
            <a:pathLst>
              <a:path w="144779">
                <a:moveTo>
                  <a:pt x="0" y="0"/>
                </a:moveTo>
                <a:lnTo>
                  <a:pt x="144779" y="0"/>
                </a:lnTo>
              </a:path>
            </a:pathLst>
          </a:custGeom>
          <a:ln w="10667">
            <a:solidFill>
              <a:srgbClr val="FFFFFF"/>
            </a:solidFill>
          </a:ln>
        </p:spPr>
        <p:txBody>
          <a:bodyPr wrap="square" lIns="0" tIns="0" rIns="0" bIns="0" rtlCol="0"/>
          <a:lstStyle/>
          <a:p>
            <a:endParaRPr/>
          </a:p>
        </p:txBody>
      </p:sp>
      <p:graphicFrame>
        <p:nvGraphicFramePr>
          <p:cNvPr id="4" name="object 4"/>
          <p:cNvGraphicFramePr>
            <a:graphicFrameLocks noGrp="1"/>
          </p:cNvGraphicFramePr>
          <p:nvPr>
            <p:extLst>
              <p:ext uri="{D42A27DB-BD31-4B8C-83A1-F6EECF244321}">
                <p14:modId xmlns:p14="http://schemas.microsoft.com/office/powerpoint/2010/main" val="2589928732"/>
              </p:ext>
            </p:extLst>
          </p:nvPr>
        </p:nvGraphicFramePr>
        <p:xfrm>
          <a:off x="346710" y="1084199"/>
          <a:ext cx="7385303" cy="5443688"/>
        </p:xfrm>
        <a:graphic>
          <a:graphicData uri="http://schemas.openxmlformats.org/drawingml/2006/table">
            <a:tbl>
              <a:tblPr firstRow="1" bandRow="1">
                <a:tableStyleId>{2D5ABB26-0587-4C30-8999-92F81FD0307C}</a:tableStyleId>
              </a:tblPr>
              <a:tblGrid>
                <a:gridCol w="3612107">
                  <a:extLst>
                    <a:ext uri="{9D8B030D-6E8A-4147-A177-3AD203B41FA5}">
                      <a16:colId xmlns:a16="http://schemas.microsoft.com/office/drawing/2014/main" val="20000"/>
                    </a:ext>
                  </a:extLst>
                </a:gridCol>
                <a:gridCol w="3773196">
                  <a:extLst>
                    <a:ext uri="{9D8B030D-6E8A-4147-A177-3AD203B41FA5}">
                      <a16:colId xmlns:a16="http://schemas.microsoft.com/office/drawing/2014/main" val="20001"/>
                    </a:ext>
                  </a:extLst>
                </a:gridCol>
              </a:tblGrid>
              <a:tr h="1359908">
                <a:tc>
                  <a:txBody>
                    <a:bodyPr/>
                    <a:lstStyle/>
                    <a:p>
                      <a:pPr marL="84455" marR="187325" algn="ctr">
                        <a:lnSpc>
                          <a:spcPct val="100000"/>
                        </a:lnSpc>
                        <a:spcBef>
                          <a:spcPts val="45"/>
                        </a:spcBef>
                      </a:pPr>
                      <a:endParaRPr lang="en-GB" sz="1600" b="1" spc="10" dirty="0" smtClean="0">
                        <a:solidFill>
                          <a:srgbClr val="FFFFFF"/>
                        </a:solidFill>
                        <a:latin typeface="Lucida Sans Unicode"/>
                        <a:cs typeface="Lucida Sans Unicode"/>
                      </a:endParaRPr>
                    </a:p>
                    <a:p>
                      <a:pPr marL="84455" marR="187325" algn="ctr">
                        <a:lnSpc>
                          <a:spcPct val="100000"/>
                        </a:lnSpc>
                        <a:spcBef>
                          <a:spcPts val="45"/>
                        </a:spcBef>
                      </a:pPr>
                      <a:r>
                        <a:rPr sz="1600" b="1" spc="10" dirty="0" smtClean="0">
                          <a:solidFill>
                            <a:srgbClr val="FFFFFF"/>
                          </a:solidFill>
                          <a:latin typeface="Lucida Sans Unicode"/>
                          <a:cs typeface="Lucida Sans Unicode"/>
                        </a:rPr>
                        <a:t>T</a:t>
                      </a:r>
                      <a:r>
                        <a:rPr sz="1600" b="1" dirty="0" smtClean="0">
                          <a:solidFill>
                            <a:srgbClr val="FFFFFF"/>
                          </a:solidFill>
                          <a:latin typeface="Lucida Sans Unicode"/>
                          <a:cs typeface="Lucida Sans Unicode"/>
                        </a:rPr>
                        <a:t>o</a:t>
                      </a:r>
                      <a:r>
                        <a:rPr sz="1600" b="1" spc="-10" dirty="0" smtClean="0">
                          <a:solidFill>
                            <a:srgbClr val="FFFFFF"/>
                          </a:solidFill>
                          <a:latin typeface="Lucida Sans Unicode"/>
                          <a:cs typeface="Lucida Sans Unicode"/>
                        </a:rPr>
                        <a:t> </a:t>
                      </a:r>
                      <a:r>
                        <a:rPr sz="1600" b="1" spc="15" dirty="0">
                          <a:solidFill>
                            <a:srgbClr val="FFFFFF"/>
                          </a:solidFill>
                          <a:latin typeface="Lucida Sans Unicode"/>
                          <a:cs typeface="Lucida Sans Unicode"/>
                        </a:rPr>
                        <a:t>e</a:t>
                      </a:r>
                      <a:r>
                        <a:rPr sz="1600" b="1" spc="5" dirty="0">
                          <a:solidFill>
                            <a:srgbClr val="FFFFFF"/>
                          </a:solidFill>
                          <a:latin typeface="Lucida Sans Unicode"/>
                          <a:cs typeface="Lucida Sans Unicode"/>
                        </a:rPr>
                        <a:t>n</a:t>
                      </a:r>
                      <a:r>
                        <a:rPr sz="1600" b="1" spc="-5" dirty="0">
                          <a:solidFill>
                            <a:srgbClr val="FFFFFF"/>
                          </a:solidFill>
                          <a:latin typeface="Lucida Sans Unicode"/>
                          <a:cs typeface="Lucida Sans Unicode"/>
                        </a:rPr>
                        <a:t>s</a:t>
                      </a:r>
                      <a:r>
                        <a:rPr sz="1600" b="1" dirty="0">
                          <a:solidFill>
                            <a:srgbClr val="FFFFFF"/>
                          </a:solidFill>
                          <a:latin typeface="Lucida Sans Unicode"/>
                          <a:cs typeface="Lucida Sans Unicode"/>
                        </a:rPr>
                        <a:t>u</a:t>
                      </a:r>
                      <a:r>
                        <a:rPr sz="1600" b="1" spc="-10" dirty="0">
                          <a:solidFill>
                            <a:srgbClr val="FFFFFF"/>
                          </a:solidFill>
                          <a:latin typeface="Lucida Sans Unicode"/>
                          <a:cs typeface="Lucida Sans Unicode"/>
                        </a:rPr>
                        <a:t>r</a:t>
                      </a:r>
                      <a:r>
                        <a:rPr sz="1600" b="1" dirty="0">
                          <a:solidFill>
                            <a:srgbClr val="FFFFFF"/>
                          </a:solidFill>
                          <a:latin typeface="Lucida Sans Unicode"/>
                          <a:cs typeface="Lucida Sans Unicode"/>
                        </a:rPr>
                        <a:t>e</a:t>
                      </a:r>
                      <a:r>
                        <a:rPr sz="1600" b="1" spc="-30" dirty="0">
                          <a:solidFill>
                            <a:srgbClr val="FFFFFF"/>
                          </a:solidFill>
                          <a:latin typeface="Lucida Sans Unicode"/>
                          <a:cs typeface="Lucida Sans Unicode"/>
                        </a:rPr>
                        <a:t> </a:t>
                      </a:r>
                      <a:r>
                        <a:rPr sz="1600" b="1" spc="15" dirty="0">
                          <a:solidFill>
                            <a:srgbClr val="FFFFFF"/>
                          </a:solidFill>
                          <a:latin typeface="Lucida Sans Unicode"/>
                          <a:cs typeface="Lucida Sans Unicode"/>
                        </a:rPr>
                        <a:t>w</a:t>
                      </a:r>
                      <a:r>
                        <a:rPr sz="1600" b="1" dirty="0">
                          <a:solidFill>
                            <a:srgbClr val="FFFFFF"/>
                          </a:solidFill>
                          <a:latin typeface="Lucida Sans Unicode"/>
                          <a:cs typeface="Lucida Sans Unicode"/>
                        </a:rPr>
                        <a:t>e</a:t>
                      </a:r>
                      <a:r>
                        <a:rPr sz="1600" b="1" spc="-15" dirty="0">
                          <a:solidFill>
                            <a:srgbClr val="FFFFFF"/>
                          </a:solidFill>
                          <a:latin typeface="Lucida Sans Unicode"/>
                          <a:cs typeface="Lucida Sans Unicode"/>
                        </a:rPr>
                        <a:t> </a:t>
                      </a:r>
                      <a:r>
                        <a:rPr sz="1600" b="1" spc="5" dirty="0">
                          <a:solidFill>
                            <a:srgbClr val="FFFFFF"/>
                          </a:solidFill>
                          <a:latin typeface="Lucida Sans Unicode"/>
                          <a:cs typeface="Lucida Sans Unicode"/>
                        </a:rPr>
                        <a:t>h</a:t>
                      </a:r>
                      <a:r>
                        <a:rPr sz="1600" b="1" spc="10" dirty="0">
                          <a:solidFill>
                            <a:srgbClr val="FFFFFF"/>
                          </a:solidFill>
                          <a:latin typeface="Lucida Sans Unicode"/>
                          <a:cs typeface="Lucida Sans Unicode"/>
                        </a:rPr>
                        <a:t>a</a:t>
                      </a:r>
                      <a:r>
                        <a:rPr sz="1600" b="1" dirty="0">
                          <a:solidFill>
                            <a:srgbClr val="FFFFFF"/>
                          </a:solidFill>
                          <a:latin typeface="Lucida Sans Unicode"/>
                          <a:cs typeface="Lucida Sans Unicode"/>
                        </a:rPr>
                        <a:t>ve</a:t>
                      </a:r>
                      <a:r>
                        <a:rPr sz="1600" b="1" spc="-25" dirty="0">
                          <a:solidFill>
                            <a:srgbClr val="FFFFFF"/>
                          </a:solidFill>
                          <a:latin typeface="Lucida Sans Unicode"/>
                          <a:cs typeface="Lucida Sans Unicode"/>
                        </a:rPr>
                        <a:t> </a:t>
                      </a:r>
                      <a:r>
                        <a:rPr sz="1600" b="1" spc="10" dirty="0">
                          <a:solidFill>
                            <a:srgbClr val="FFFFFF"/>
                          </a:solidFill>
                          <a:latin typeface="Lucida Sans Unicode"/>
                          <a:cs typeface="Lucida Sans Unicode"/>
                        </a:rPr>
                        <a:t>a</a:t>
                      </a:r>
                      <a:r>
                        <a:rPr sz="1600" b="1" dirty="0">
                          <a:solidFill>
                            <a:srgbClr val="FFFFFF"/>
                          </a:solidFill>
                          <a:latin typeface="Lucida Sans Unicode"/>
                          <a:cs typeface="Lucida Sans Unicode"/>
                        </a:rPr>
                        <a:t>n</a:t>
                      </a:r>
                      <a:r>
                        <a:rPr sz="1600" b="1" spc="-10" dirty="0">
                          <a:solidFill>
                            <a:srgbClr val="FFFFFF"/>
                          </a:solidFill>
                          <a:latin typeface="Lucida Sans Unicode"/>
                          <a:cs typeface="Lucida Sans Unicode"/>
                        </a:rPr>
                        <a:t> </a:t>
                      </a:r>
                      <a:r>
                        <a:rPr sz="1600" b="1" spc="15" dirty="0">
                          <a:solidFill>
                            <a:srgbClr val="FFFFFF"/>
                          </a:solidFill>
                          <a:latin typeface="Lucida Sans Unicode"/>
                          <a:cs typeface="Lucida Sans Unicode"/>
                        </a:rPr>
                        <a:t>e</a:t>
                      </a:r>
                      <a:r>
                        <a:rPr sz="1600" b="1" spc="5" dirty="0">
                          <a:solidFill>
                            <a:srgbClr val="FFFFFF"/>
                          </a:solidFill>
                          <a:latin typeface="Lucida Sans Unicode"/>
                          <a:cs typeface="Lucida Sans Unicode"/>
                        </a:rPr>
                        <a:t>n</a:t>
                      </a:r>
                      <a:r>
                        <a:rPr sz="1600" b="1" dirty="0">
                          <a:solidFill>
                            <a:srgbClr val="FFFFFF"/>
                          </a:solidFill>
                          <a:latin typeface="Lucida Sans Unicode"/>
                          <a:cs typeface="Lucida Sans Unicode"/>
                        </a:rPr>
                        <a:t>g</a:t>
                      </a:r>
                      <a:r>
                        <a:rPr sz="1600" b="1" spc="5" dirty="0">
                          <a:solidFill>
                            <a:srgbClr val="FFFFFF"/>
                          </a:solidFill>
                          <a:latin typeface="Lucida Sans Unicode"/>
                          <a:cs typeface="Lucida Sans Unicode"/>
                        </a:rPr>
                        <a:t>a</a:t>
                      </a:r>
                      <a:r>
                        <a:rPr sz="1600" b="1" dirty="0">
                          <a:solidFill>
                            <a:srgbClr val="FFFFFF"/>
                          </a:solidFill>
                          <a:latin typeface="Lucida Sans Unicode"/>
                          <a:cs typeface="Lucida Sans Unicode"/>
                        </a:rPr>
                        <a:t>g</a:t>
                      </a:r>
                      <a:r>
                        <a:rPr sz="1600" b="1" spc="10" dirty="0">
                          <a:solidFill>
                            <a:srgbClr val="FFFFFF"/>
                          </a:solidFill>
                          <a:latin typeface="Lucida Sans Unicode"/>
                          <a:cs typeface="Lucida Sans Unicode"/>
                        </a:rPr>
                        <a:t>i</a:t>
                      </a:r>
                      <a:r>
                        <a:rPr sz="1600" b="1" dirty="0">
                          <a:solidFill>
                            <a:srgbClr val="FFFFFF"/>
                          </a:solidFill>
                          <a:latin typeface="Lucida Sans Unicode"/>
                          <a:cs typeface="Lucida Sans Unicode"/>
                        </a:rPr>
                        <a:t>n</a:t>
                      </a:r>
                      <a:r>
                        <a:rPr sz="1600" b="1" spc="-10" dirty="0">
                          <a:solidFill>
                            <a:srgbClr val="FFFFFF"/>
                          </a:solidFill>
                          <a:latin typeface="Lucida Sans Unicode"/>
                          <a:cs typeface="Lucida Sans Unicode"/>
                        </a:rPr>
                        <a:t>g</a:t>
                      </a:r>
                      <a:r>
                        <a:rPr sz="1600" b="1" dirty="0">
                          <a:solidFill>
                            <a:srgbClr val="FFFFFF"/>
                          </a:solidFill>
                          <a:latin typeface="Lucida Sans Unicode"/>
                          <a:cs typeface="Lucida Sans Unicode"/>
                        </a:rPr>
                        <a:t>,</a:t>
                      </a:r>
                      <a:r>
                        <a:rPr sz="1600" b="1" spc="-30" dirty="0">
                          <a:solidFill>
                            <a:srgbClr val="FFFFFF"/>
                          </a:solidFill>
                          <a:latin typeface="Lucida Sans Unicode"/>
                          <a:cs typeface="Lucida Sans Unicode"/>
                        </a:rPr>
                        <a:t> </a:t>
                      </a:r>
                      <a:r>
                        <a:rPr sz="1600" b="1" spc="5" dirty="0">
                          <a:solidFill>
                            <a:srgbClr val="FFFFFF"/>
                          </a:solidFill>
                          <a:latin typeface="Lucida Sans Unicode"/>
                          <a:cs typeface="Lucida Sans Unicode"/>
                        </a:rPr>
                        <a:t>fu</a:t>
                      </a:r>
                      <a:r>
                        <a:rPr sz="1600" b="1" dirty="0">
                          <a:solidFill>
                            <a:srgbClr val="FFFFFF"/>
                          </a:solidFill>
                          <a:latin typeface="Lucida Sans Unicode"/>
                          <a:cs typeface="Lucida Sans Unicode"/>
                        </a:rPr>
                        <a:t>n </a:t>
                      </a:r>
                      <a:r>
                        <a:rPr sz="1600" b="1" spc="10" dirty="0">
                          <a:solidFill>
                            <a:srgbClr val="FFFFFF"/>
                          </a:solidFill>
                          <a:latin typeface="Lucida Sans Unicode"/>
                          <a:cs typeface="Lucida Sans Unicode"/>
                        </a:rPr>
                        <a:t>c</a:t>
                      </a:r>
                      <a:r>
                        <a:rPr sz="1600" b="1" spc="5" dirty="0">
                          <a:solidFill>
                            <a:srgbClr val="FFFFFF"/>
                          </a:solidFill>
                          <a:latin typeface="Lucida Sans Unicode"/>
                          <a:cs typeface="Lucida Sans Unicode"/>
                        </a:rPr>
                        <a:t>urr</a:t>
                      </a:r>
                      <a:r>
                        <a:rPr sz="1600" b="1" spc="-5" dirty="0">
                          <a:solidFill>
                            <a:srgbClr val="FFFFFF"/>
                          </a:solidFill>
                          <a:latin typeface="Lucida Sans Unicode"/>
                          <a:cs typeface="Lucida Sans Unicode"/>
                        </a:rPr>
                        <a:t>ic</a:t>
                      </a:r>
                      <a:r>
                        <a:rPr sz="1600" b="1" spc="-10" dirty="0">
                          <a:solidFill>
                            <a:srgbClr val="FFFFFF"/>
                          </a:solidFill>
                          <a:latin typeface="Lucida Sans Unicode"/>
                          <a:cs typeface="Lucida Sans Unicode"/>
                        </a:rPr>
                        <a:t>u</a:t>
                      </a:r>
                      <a:r>
                        <a:rPr sz="1600" b="1" spc="5" dirty="0">
                          <a:solidFill>
                            <a:srgbClr val="FFFFFF"/>
                          </a:solidFill>
                          <a:latin typeface="Lucida Sans Unicode"/>
                          <a:cs typeface="Lucida Sans Unicode"/>
                        </a:rPr>
                        <a:t>l</a:t>
                      </a:r>
                      <a:r>
                        <a:rPr sz="1600" b="1" dirty="0">
                          <a:solidFill>
                            <a:srgbClr val="FFFFFF"/>
                          </a:solidFill>
                          <a:latin typeface="Lucida Sans Unicode"/>
                          <a:cs typeface="Lucida Sans Unicode"/>
                        </a:rPr>
                        <a:t>um</a:t>
                      </a:r>
                      <a:r>
                        <a:rPr sz="1600" b="1" spc="-40" dirty="0">
                          <a:solidFill>
                            <a:srgbClr val="FFFFFF"/>
                          </a:solidFill>
                          <a:latin typeface="Lucida Sans Unicode"/>
                          <a:cs typeface="Lucida Sans Unicode"/>
                        </a:rPr>
                        <a:t> </a:t>
                      </a:r>
                      <a:r>
                        <a:rPr sz="1600" b="1" spc="5" dirty="0">
                          <a:solidFill>
                            <a:srgbClr val="FFFFFF"/>
                          </a:solidFill>
                          <a:latin typeface="Lucida Sans Unicode"/>
                          <a:cs typeface="Lucida Sans Unicode"/>
                        </a:rPr>
                        <a:t>th</a:t>
                      </a:r>
                      <a:r>
                        <a:rPr sz="1600" b="1" spc="10" dirty="0">
                          <a:solidFill>
                            <a:srgbClr val="FFFFFF"/>
                          </a:solidFill>
                          <a:latin typeface="Lucida Sans Unicode"/>
                          <a:cs typeface="Lucida Sans Unicode"/>
                        </a:rPr>
                        <a:t>a</a:t>
                      </a:r>
                      <a:r>
                        <a:rPr sz="1600" b="1" dirty="0">
                          <a:solidFill>
                            <a:srgbClr val="FFFFFF"/>
                          </a:solidFill>
                          <a:latin typeface="Lucida Sans Unicode"/>
                          <a:cs typeface="Lucida Sans Unicode"/>
                        </a:rPr>
                        <a:t>t</a:t>
                      </a:r>
                      <a:r>
                        <a:rPr sz="1600" b="1" spc="-25" dirty="0">
                          <a:solidFill>
                            <a:srgbClr val="FFFFFF"/>
                          </a:solidFill>
                          <a:latin typeface="Lucida Sans Unicode"/>
                          <a:cs typeface="Lucida Sans Unicode"/>
                        </a:rPr>
                        <a:t> </a:t>
                      </a:r>
                      <a:r>
                        <a:rPr sz="1600" b="1" spc="10" dirty="0">
                          <a:solidFill>
                            <a:srgbClr val="FFFFFF"/>
                          </a:solidFill>
                          <a:latin typeface="Lucida Sans Unicode"/>
                          <a:cs typeface="Lucida Sans Unicode"/>
                        </a:rPr>
                        <a:t>a</a:t>
                      </a:r>
                      <a:r>
                        <a:rPr sz="1600" b="1" spc="5" dirty="0">
                          <a:solidFill>
                            <a:srgbClr val="FFFFFF"/>
                          </a:solidFill>
                          <a:latin typeface="Lucida Sans Unicode"/>
                          <a:cs typeface="Lucida Sans Unicode"/>
                        </a:rPr>
                        <a:t>l</a:t>
                      </a:r>
                      <a:r>
                        <a:rPr sz="1600" b="1" dirty="0">
                          <a:solidFill>
                            <a:srgbClr val="FFFFFF"/>
                          </a:solidFill>
                          <a:latin typeface="Lucida Sans Unicode"/>
                          <a:cs typeface="Lucida Sans Unicode"/>
                        </a:rPr>
                        <a:t>l</a:t>
                      </a:r>
                      <a:r>
                        <a:rPr sz="1600" b="1" spc="-15" dirty="0">
                          <a:solidFill>
                            <a:srgbClr val="FFFFFF"/>
                          </a:solidFill>
                          <a:latin typeface="Lucida Sans Unicode"/>
                          <a:cs typeface="Lucida Sans Unicode"/>
                        </a:rPr>
                        <a:t> </a:t>
                      </a:r>
                      <a:r>
                        <a:rPr sz="1600" b="1" spc="10" dirty="0">
                          <a:solidFill>
                            <a:srgbClr val="FFFFFF"/>
                          </a:solidFill>
                          <a:latin typeface="Lucida Sans Unicode"/>
                          <a:cs typeface="Lucida Sans Unicode"/>
                        </a:rPr>
                        <a:t>c</a:t>
                      </a:r>
                      <a:r>
                        <a:rPr sz="1600" b="1" spc="5" dirty="0">
                          <a:solidFill>
                            <a:srgbClr val="FFFFFF"/>
                          </a:solidFill>
                          <a:latin typeface="Lucida Sans Unicode"/>
                          <a:cs typeface="Lucida Sans Unicode"/>
                        </a:rPr>
                        <a:t>hil</a:t>
                      </a:r>
                      <a:r>
                        <a:rPr sz="1600" b="1" dirty="0">
                          <a:solidFill>
                            <a:srgbClr val="FFFFFF"/>
                          </a:solidFill>
                          <a:latin typeface="Lucida Sans Unicode"/>
                          <a:cs typeface="Lucida Sans Unicode"/>
                        </a:rPr>
                        <a:t>d</a:t>
                      </a:r>
                      <a:r>
                        <a:rPr sz="1600" b="1" spc="-5" dirty="0">
                          <a:solidFill>
                            <a:srgbClr val="FFFFFF"/>
                          </a:solidFill>
                          <a:latin typeface="Lucida Sans Unicode"/>
                          <a:cs typeface="Lucida Sans Unicode"/>
                        </a:rPr>
                        <a:t>re</a:t>
                      </a:r>
                      <a:r>
                        <a:rPr sz="1600" b="1" dirty="0">
                          <a:solidFill>
                            <a:srgbClr val="FFFFFF"/>
                          </a:solidFill>
                          <a:latin typeface="Lucida Sans Unicode"/>
                          <a:cs typeface="Lucida Sans Unicode"/>
                        </a:rPr>
                        <a:t>n</a:t>
                      </a:r>
                      <a:r>
                        <a:rPr sz="1600" b="1" spc="-35" dirty="0">
                          <a:solidFill>
                            <a:srgbClr val="FFFFFF"/>
                          </a:solidFill>
                          <a:latin typeface="Lucida Sans Unicode"/>
                          <a:cs typeface="Lucida Sans Unicode"/>
                        </a:rPr>
                        <a:t> </a:t>
                      </a:r>
                      <a:r>
                        <a:rPr sz="1600" b="1" spc="10" dirty="0">
                          <a:solidFill>
                            <a:srgbClr val="FFFFFF"/>
                          </a:solidFill>
                          <a:latin typeface="Lucida Sans Unicode"/>
                          <a:cs typeface="Lucida Sans Unicode"/>
                        </a:rPr>
                        <a:t>ca</a:t>
                      </a:r>
                      <a:r>
                        <a:rPr sz="1600" b="1" dirty="0">
                          <a:solidFill>
                            <a:srgbClr val="FFFFFF"/>
                          </a:solidFill>
                          <a:latin typeface="Lucida Sans Unicode"/>
                          <a:cs typeface="Lucida Sans Unicode"/>
                        </a:rPr>
                        <a:t>n </a:t>
                      </a:r>
                      <a:r>
                        <a:rPr sz="1600" b="1" spc="10" dirty="0">
                          <a:solidFill>
                            <a:srgbClr val="FFFFFF"/>
                          </a:solidFill>
                          <a:latin typeface="Lucida Sans Unicode"/>
                          <a:cs typeface="Lucida Sans Unicode"/>
                        </a:rPr>
                        <a:t>acc</a:t>
                      </a:r>
                      <a:r>
                        <a:rPr sz="1600" b="1" dirty="0">
                          <a:solidFill>
                            <a:srgbClr val="FFFFFF"/>
                          </a:solidFill>
                          <a:latin typeface="Lucida Sans Unicode"/>
                          <a:cs typeface="Lucida Sans Unicode"/>
                        </a:rPr>
                        <a:t>e</a:t>
                      </a:r>
                      <a:r>
                        <a:rPr sz="1600" b="1" spc="-5" dirty="0">
                          <a:solidFill>
                            <a:srgbClr val="FFFFFF"/>
                          </a:solidFill>
                          <a:latin typeface="Lucida Sans Unicode"/>
                          <a:cs typeface="Lucida Sans Unicode"/>
                        </a:rPr>
                        <a:t>ss</a:t>
                      </a:r>
                      <a:r>
                        <a:rPr sz="1600" b="1" dirty="0">
                          <a:solidFill>
                            <a:srgbClr val="FFFFFF"/>
                          </a:solidFill>
                          <a:latin typeface="Lucida Sans Unicode"/>
                          <a:cs typeface="Lucida Sans Unicode"/>
                        </a:rPr>
                        <a:t>,</a:t>
                      </a:r>
                      <a:r>
                        <a:rPr sz="1600" b="1" spc="-30" dirty="0">
                          <a:solidFill>
                            <a:srgbClr val="FFFFFF"/>
                          </a:solidFill>
                          <a:latin typeface="Lucida Sans Unicode"/>
                          <a:cs typeface="Lucida Sans Unicode"/>
                        </a:rPr>
                        <a:t> </a:t>
                      </a:r>
                      <a:r>
                        <a:rPr sz="1600" b="1" spc="15" dirty="0">
                          <a:solidFill>
                            <a:srgbClr val="FFFFFF"/>
                          </a:solidFill>
                          <a:latin typeface="Lucida Sans Unicode"/>
                          <a:cs typeface="Lucida Sans Unicode"/>
                        </a:rPr>
                        <a:t>w</a:t>
                      </a:r>
                      <a:r>
                        <a:rPr sz="1600" b="1" spc="5" dirty="0">
                          <a:solidFill>
                            <a:srgbClr val="FFFFFF"/>
                          </a:solidFill>
                          <a:latin typeface="Lucida Sans Unicode"/>
                          <a:cs typeface="Lucida Sans Unicode"/>
                        </a:rPr>
                        <a:t>h</a:t>
                      </a:r>
                      <a:r>
                        <a:rPr sz="1600" b="1" spc="-5" dirty="0">
                          <a:solidFill>
                            <a:srgbClr val="FFFFFF"/>
                          </a:solidFill>
                          <a:latin typeface="Lucida Sans Unicode"/>
                          <a:cs typeface="Lucida Sans Unicode"/>
                        </a:rPr>
                        <a:t>at</a:t>
                      </a:r>
                      <a:r>
                        <a:rPr sz="1600" b="1" spc="5" dirty="0">
                          <a:solidFill>
                            <a:srgbClr val="FFFFFF"/>
                          </a:solidFill>
                          <a:latin typeface="Lucida Sans Unicode"/>
                          <a:cs typeface="Lucida Sans Unicode"/>
                        </a:rPr>
                        <a:t>e</a:t>
                      </a:r>
                      <a:r>
                        <a:rPr sz="1600" b="1" dirty="0">
                          <a:solidFill>
                            <a:srgbClr val="FFFFFF"/>
                          </a:solidFill>
                          <a:latin typeface="Lucida Sans Unicode"/>
                          <a:cs typeface="Lucida Sans Unicode"/>
                        </a:rPr>
                        <a:t>ver</a:t>
                      </a:r>
                      <a:r>
                        <a:rPr sz="1600" b="1" spc="-30" dirty="0">
                          <a:solidFill>
                            <a:srgbClr val="FFFFFF"/>
                          </a:solidFill>
                          <a:latin typeface="Lucida Sans Unicode"/>
                          <a:cs typeface="Lucida Sans Unicode"/>
                        </a:rPr>
                        <a:t> </a:t>
                      </a:r>
                      <a:r>
                        <a:rPr sz="1600" b="1" spc="5" dirty="0">
                          <a:solidFill>
                            <a:srgbClr val="FFFFFF"/>
                          </a:solidFill>
                          <a:latin typeface="Lucida Sans Unicode"/>
                          <a:cs typeface="Lucida Sans Unicode"/>
                        </a:rPr>
                        <a:t>th</a:t>
                      </a:r>
                      <a:r>
                        <a:rPr sz="1600" b="1" dirty="0">
                          <a:solidFill>
                            <a:srgbClr val="FFFFFF"/>
                          </a:solidFill>
                          <a:latin typeface="Lucida Sans Unicode"/>
                          <a:cs typeface="Lucida Sans Unicode"/>
                        </a:rPr>
                        <a:t>e</a:t>
                      </a:r>
                      <a:r>
                        <a:rPr sz="1600" b="1" spc="5" dirty="0">
                          <a:solidFill>
                            <a:srgbClr val="FFFFFF"/>
                          </a:solidFill>
                          <a:latin typeface="Lucida Sans Unicode"/>
                          <a:cs typeface="Lucida Sans Unicode"/>
                        </a:rPr>
                        <a:t>i</a:t>
                      </a:r>
                      <a:r>
                        <a:rPr sz="1600" b="1" dirty="0">
                          <a:solidFill>
                            <a:srgbClr val="FFFFFF"/>
                          </a:solidFill>
                          <a:latin typeface="Lucida Sans Unicode"/>
                          <a:cs typeface="Lucida Sans Unicode"/>
                        </a:rPr>
                        <a:t>r</a:t>
                      </a:r>
                      <a:r>
                        <a:rPr sz="1600" b="1" spc="-35" dirty="0">
                          <a:solidFill>
                            <a:srgbClr val="FFFFFF"/>
                          </a:solidFill>
                          <a:latin typeface="Lucida Sans Unicode"/>
                          <a:cs typeface="Lucida Sans Unicode"/>
                        </a:rPr>
                        <a:t> </a:t>
                      </a:r>
                      <a:r>
                        <a:rPr sz="1600" b="1" spc="5" dirty="0">
                          <a:solidFill>
                            <a:srgbClr val="FFFFFF"/>
                          </a:solidFill>
                          <a:latin typeface="Lucida Sans Unicode"/>
                          <a:cs typeface="Lucida Sans Unicode"/>
                        </a:rPr>
                        <a:t>n</a:t>
                      </a:r>
                      <a:r>
                        <a:rPr sz="1600" b="1" spc="15" dirty="0">
                          <a:solidFill>
                            <a:srgbClr val="FFFFFF"/>
                          </a:solidFill>
                          <a:latin typeface="Lucida Sans Unicode"/>
                          <a:cs typeface="Lucida Sans Unicode"/>
                        </a:rPr>
                        <a:t>e</a:t>
                      </a:r>
                      <a:r>
                        <a:rPr sz="1600" b="1" dirty="0">
                          <a:solidFill>
                            <a:srgbClr val="FFFFFF"/>
                          </a:solidFill>
                          <a:latin typeface="Lucida Sans Unicode"/>
                          <a:cs typeface="Lucida Sans Unicode"/>
                        </a:rPr>
                        <a:t>e</a:t>
                      </a:r>
                      <a:r>
                        <a:rPr sz="1600" b="1" spc="-5" dirty="0">
                          <a:solidFill>
                            <a:srgbClr val="FFFFFF"/>
                          </a:solidFill>
                          <a:latin typeface="Lucida Sans Unicode"/>
                          <a:cs typeface="Lucida Sans Unicode"/>
                        </a:rPr>
                        <a:t>d</a:t>
                      </a:r>
                      <a:r>
                        <a:rPr sz="1600" b="1" spc="15" dirty="0">
                          <a:solidFill>
                            <a:srgbClr val="FFFFFF"/>
                          </a:solidFill>
                          <a:latin typeface="Lucida Sans Unicode"/>
                          <a:cs typeface="Lucida Sans Unicode"/>
                        </a:rPr>
                        <a:t>s</a:t>
                      </a:r>
                      <a:r>
                        <a:rPr sz="1600" b="1" u="sng" spc="5" dirty="0" smtClean="0">
                          <a:solidFill>
                            <a:srgbClr val="FFFFFF"/>
                          </a:solidFill>
                          <a:latin typeface="Lucida Sans Unicode"/>
                          <a:cs typeface="Lucida Sans Unicode"/>
                        </a:rPr>
                        <a:t>.</a:t>
                      </a:r>
                      <a:endParaRPr sz="1600" dirty="0">
                        <a:latin typeface="Lucida Sans Unicode"/>
                        <a:cs typeface="Lucida Sans Unicode"/>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bg2">
                        <a:lumMod val="25000"/>
                      </a:schemeClr>
                    </a:solidFill>
                  </a:tcPr>
                </a:tc>
                <a:tc>
                  <a:txBody>
                    <a:bodyPr/>
                    <a:lstStyle/>
                    <a:p>
                      <a:pPr marL="85725" marR="108585" indent="73025" algn="ctr">
                        <a:lnSpc>
                          <a:spcPct val="100000"/>
                        </a:lnSpc>
                        <a:spcBef>
                          <a:spcPts val="45"/>
                        </a:spcBef>
                        <a:tabLst>
                          <a:tab pos="3227070" algn="l"/>
                        </a:tabLst>
                      </a:pPr>
                      <a:endParaRPr lang="en-GB" sz="1600" b="1" spc="10" dirty="0" smtClean="0">
                        <a:solidFill>
                          <a:srgbClr val="FFFFFF"/>
                        </a:solidFill>
                        <a:latin typeface="Lucida Sans Unicode"/>
                        <a:cs typeface="Lucida Sans Unicode"/>
                      </a:endParaRPr>
                    </a:p>
                    <a:p>
                      <a:pPr marL="85725" marR="108585" indent="73025" algn="ctr">
                        <a:lnSpc>
                          <a:spcPct val="100000"/>
                        </a:lnSpc>
                        <a:spcBef>
                          <a:spcPts val="45"/>
                        </a:spcBef>
                        <a:tabLst>
                          <a:tab pos="3227070" algn="l"/>
                        </a:tabLst>
                      </a:pPr>
                      <a:r>
                        <a:rPr sz="1600" b="1" spc="10" dirty="0" smtClean="0">
                          <a:solidFill>
                            <a:srgbClr val="FFFFFF"/>
                          </a:solidFill>
                          <a:latin typeface="Lucida Sans Unicode"/>
                          <a:cs typeface="Lucida Sans Unicode"/>
                        </a:rPr>
                        <a:t>T</a:t>
                      </a:r>
                      <a:r>
                        <a:rPr sz="1600" b="1" spc="15" dirty="0" smtClean="0">
                          <a:solidFill>
                            <a:srgbClr val="FFFFFF"/>
                          </a:solidFill>
                          <a:latin typeface="Lucida Sans Unicode"/>
                          <a:cs typeface="Lucida Sans Unicode"/>
                        </a:rPr>
                        <a:t>e</a:t>
                      </a:r>
                      <a:r>
                        <a:rPr sz="1600" b="1" spc="-5" dirty="0" smtClean="0">
                          <a:solidFill>
                            <a:srgbClr val="FFFFFF"/>
                          </a:solidFill>
                          <a:latin typeface="Lucida Sans Unicode"/>
                          <a:cs typeface="Lucida Sans Unicode"/>
                        </a:rPr>
                        <a:t>a</a:t>
                      </a:r>
                      <a:r>
                        <a:rPr sz="1600" b="1" spc="5" dirty="0" smtClean="0">
                          <a:solidFill>
                            <a:srgbClr val="FFFFFF"/>
                          </a:solidFill>
                          <a:latin typeface="Lucida Sans Unicode"/>
                          <a:cs typeface="Lucida Sans Unicode"/>
                        </a:rPr>
                        <a:t>c</a:t>
                      </a:r>
                      <a:r>
                        <a:rPr sz="1600" b="1" dirty="0" smtClean="0">
                          <a:solidFill>
                            <a:srgbClr val="FFFFFF"/>
                          </a:solidFill>
                          <a:latin typeface="Lucida Sans Unicode"/>
                          <a:cs typeface="Lucida Sans Unicode"/>
                        </a:rPr>
                        <a:t>hers</a:t>
                      </a:r>
                      <a:r>
                        <a:rPr sz="1600" b="1" spc="-40" dirty="0" smtClean="0">
                          <a:solidFill>
                            <a:srgbClr val="FFFFFF"/>
                          </a:solidFill>
                          <a:latin typeface="Lucida Sans Unicode"/>
                          <a:cs typeface="Lucida Sans Unicode"/>
                        </a:rPr>
                        <a:t> </a:t>
                      </a:r>
                      <a:r>
                        <a:rPr sz="1600" b="1" spc="5" dirty="0">
                          <a:solidFill>
                            <a:srgbClr val="FFFFFF"/>
                          </a:solidFill>
                          <a:latin typeface="Lucida Sans Unicode"/>
                          <a:cs typeface="Lucida Sans Unicode"/>
                        </a:rPr>
                        <a:t>pl</a:t>
                      </a:r>
                      <a:r>
                        <a:rPr sz="1600" b="1" spc="10" dirty="0">
                          <a:solidFill>
                            <a:srgbClr val="FFFFFF"/>
                          </a:solidFill>
                          <a:latin typeface="Lucida Sans Unicode"/>
                          <a:cs typeface="Lucida Sans Unicode"/>
                        </a:rPr>
                        <a:t>a</a:t>
                      </a:r>
                      <a:r>
                        <a:rPr sz="1600" b="1" dirty="0">
                          <a:solidFill>
                            <a:srgbClr val="FFFFFF"/>
                          </a:solidFill>
                          <a:latin typeface="Lucida Sans Unicode"/>
                          <a:cs typeface="Lucida Sans Unicode"/>
                        </a:rPr>
                        <a:t>n</a:t>
                      </a:r>
                      <a:r>
                        <a:rPr sz="1600" b="1" spc="-20" dirty="0">
                          <a:solidFill>
                            <a:srgbClr val="FFFFFF"/>
                          </a:solidFill>
                          <a:latin typeface="Lucida Sans Unicode"/>
                          <a:cs typeface="Lucida Sans Unicode"/>
                        </a:rPr>
                        <a:t> </a:t>
                      </a:r>
                      <a:r>
                        <a:rPr sz="1600" b="1" spc="10" dirty="0">
                          <a:solidFill>
                            <a:srgbClr val="FFFFFF"/>
                          </a:solidFill>
                          <a:latin typeface="Lucida Sans Unicode"/>
                          <a:cs typeface="Lucida Sans Unicode"/>
                        </a:rPr>
                        <a:t>an</a:t>
                      </a:r>
                      <a:r>
                        <a:rPr sz="1600" b="1" dirty="0">
                          <a:solidFill>
                            <a:srgbClr val="FFFFFF"/>
                          </a:solidFill>
                          <a:latin typeface="Lucida Sans Unicode"/>
                          <a:cs typeface="Lucida Sans Unicode"/>
                        </a:rPr>
                        <a:t>d</a:t>
                      </a:r>
                      <a:r>
                        <a:rPr sz="1600" b="1" spc="-10" dirty="0">
                          <a:solidFill>
                            <a:srgbClr val="FFFFFF"/>
                          </a:solidFill>
                          <a:latin typeface="Lucida Sans Unicode"/>
                          <a:cs typeface="Lucida Sans Unicode"/>
                        </a:rPr>
                        <a:t> </a:t>
                      </a:r>
                      <a:r>
                        <a:rPr sz="1600" b="1" spc="5" dirty="0" smtClean="0">
                          <a:solidFill>
                            <a:srgbClr val="FFFFFF"/>
                          </a:solidFill>
                          <a:latin typeface="Lucida Sans Unicode"/>
                          <a:cs typeface="Lucida Sans Unicode"/>
                        </a:rPr>
                        <a:t>deliver</a:t>
                      </a:r>
                      <a:r>
                        <a:rPr lang="en-GB" sz="1600" b="1" spc="0" baseline="0" dirty="0" smtClean="0">
                          <a:solidFill>
                            <a:srgbClr val="FFFFFF"/>
                          </a:solidFill>
                          <a:latin typeface="Lucida Sans Unicode"/>
                          <a:cs typeface="Lucida Sans Unicode"/>
                        </a:rPr>
                        <a:t> </a:t>
                      </a:r>
                      <a:r>
                        <a:rPr sz="1600" b="1" spc="5" dirty="0" smtClean="0">
                          <a:solidFill>
                            <a:srgbClr val="FFFFFF"/>
                          </a:solidFill>
                          <a:latin typeface="Lucida Sans Unicode"/>
                          <a:cs typeface="Lucida Sans Unicode"/>
                        </a:rPr>
                        <a:t>l</a:t>
                      </a:r>
                      <a:r>
                        <a:rPr sz="1600" b="1" spc="15" dirty="0" smtClean="0">
                          <a:solidFill>
                            <a:srgbClr val="FFFFFF"/>
                          </a:solidFill>
                          <a:latin typeface="Lucida Sans Unicode"/>
                          <a:cs typeface="Lucida Sans Unicode"/>
                        </a:rPr>
                        <a:t>e</a:t>
                      </a:r>
                      <a:r>
                        <a:rPr sz="1600" b="1" dirty="0" smtClean="0">
                          <a:solidFill>
                            <a:srgbClr val="FFFFFF"/>
                          </a:solidFill>
                          <a:latin typeface="Lucida Sans Unicode"/>
                          <a:cs typeface="Lucida Sans Unicode"/>
                        </a:rPr>
                        <a:t>ss</a:t>
                      </a:r>
                      <a:r>
                        <a:rPr sz="1600" b="1" spc="-5" dirty="0" smtClean="0">
                          <a:solidFill>
                            <a:srgbClr val="FFFFFF"/>
                          </a:solidFill>
                          <a:latin typeface="Lucida Sans Unicode"/>
                          <a:cs typeface="Lucida Sans Unicode"/>
                        </a:rPr>
                        <a:t>ons </a:t>
                      </a:r>
                      <a:r>
                        <a:rPr sz="1600" b="1" spc="5" dirty="0">
                          <a:solidFill>
                            <a:srgbClr val="FFFFFF"/>
                          </a:solidFill>
                          <a:latin typeface="Lucida Sans Unicode"/>
                          <a:cs typeface="Lucida Sans Unicode"/>
                        </a:rPr>
                        <a:t>b</a:t>
                      </a:r>
                      <a:r>
                        <a:rPr sz="1600" b="1" spc="10" dirty="0">
                          <a:solidFill>
                            <a:srgbClr val="FFFFFF"/>
                          </a:solidFill>
                          <a:latin typeface="Lucida Sans Unicode"/>
                          <a:cs typeface="Lucida Sans Unicode"/>
                        </a:rPr>
                        <a:t>a</a:t>
                      </a:r>
                      <a:r>
                        <a:rPr sz="1600" b="1" dirty="0">
                          <a:solidFill>
                            <a:srgbClr val="FFFFFF"/>
                          </a:solidFill>
                          <a:latin typeface="Lucida Sans Unicode"/>
                          <a:cs typeface="Lucida Sans Unicode"/>
                        </a:rPr>
                        <a:t>s</a:t>
                      </a:r>
                      <a:r>
                        <a:rPr sz="1600" b="1" spc="5" dirty="0">
                          <a:solidFill>
                            <a:srgbClr val="FFFFFF"/>
                          </a:solidFill>
                          <a:latin typeface="Lucida Sans Unicode"/>
                          <a:cs typeface="Lucida Sans Unicode"/>
                        </a:rPr>
                        <a:t>e</a:t>
                      </a:r>
                      <a:r>
                        <a:rPr sz="1600" b="1" dirty="0">
                          <a:solidFill>
                            <a:srgbClr val="FFFFFF"/>
                          </a:solidFill>
                          <a:latin typeface="Lucida Sans Unicode"/>
                          <a:cs typeface="Lucida Sans Unicode"/>
                        </a:rPr>
                        <a:t>d</a:t>
                      </a:r>
                      <a:r>
                        <a:rPr sz="1600" b="1" spc="-25" dirty="0">
                          <a:solidFill>
                            <a:srgbClr val="FFFFFF"/>
                          </a:solidFill>
                          <a:latin typeface="Lucida Sans Unicode"/>
                          <a:cs typeface="Lucida Sans Unicode"/>
                        </a:rPr>
                        <a:t> </a:t>
                      </a:r>
                      <a:r>
                        <a:rPr sz="1600" b="1" spc="10" dirty="0">
                          <a:solidFill>
                            <a:srgbClr val="FFFFFF"/>
                          </a:solidFill>
                          <a:latin typeface="Lucida Sans Unicode"/>
                          <a:cs typeface="Lucida Sans Unicode"/>
                        </a:rPr>
                        <a:t>o</a:t>
                      </a:r>
                      <a:r>
                        <a:rPr sz="1600" b="1" dirty="0">
                          <a:solidFill>
                            <a:srgbClr val="FFFFFF"/>
                          </a:solidFill>
                          <a:latin typeface="Lucida Sans Unicode"/>
                          <a:cs typeface="Lucida Sans Unicode"/>
                        </a:rPr>
                        <a:t>n </a:t>
                      </a:r>
                      <a:r>
                        <a:rPr sz="1600" b="1" spc="15" dirty="0">
                          <a:solidFill>
                            <a:srgbClr val="FFFFFF"/>
                          </a:solidFill>
                          <a:latin typeface="Lucida Sans Unicode"/>
                          <a:cs typeface="Lucida Sans Unicode"/>
                        </a:rPr>
                        <a:t>k</a:t>
                      </a:r>
                      <a:r>
                        <a:rPr sz="1600" b="1" spc="5" dirty="0">
                          <a:solidFill>
                            <a:srgbClr val="FFFFFF"/>
                          </a:solidFill>
                          <a:latin typeface="Lucida Sans Unicode"/>
                          <a:cs typeface="Lucida Sans Unicode"/>
                        </a:rPr>
                        <a:t>n</a:t>
                      </a:r>
                      <a:r>
                        <a:rPr sz="1600" b="1" spc="-5" dirty="0">
                          <a:solidFill>
                            <a:srgbClr val="FFFFFF"/>
                          </a:solidFill>
                          <a:latin typeface="Lucida Sans Unicode"/>
                          <a:cs typeface="Lucida Sans Unicode"/>
                        </a:rPr>
                        <a:t>ow</a:t>
                      </a:r>
                      <a:r>
                        <a:rPr sz="1600" b="1" spc="10" dirty="0">
                          <a:solidFill>
                            <a:srgbClr val="FFFFFF"/>
                          </a:solidFill>
                          <a:latin typeface="Lucida Sans Unicode"/>
                          <a:cs typeface="Lucida Sans Unicode"/>
                        </a:rPr>
                        <a:t>i</a:t>
                      </a:r>
                      <a:r>
                        <a:rPr sz="1600" b="1" dirty="0">
                          <a:solidFill>
                            <a:srgbClr val="FFFFFF"/>
                          </a:solidFill>
                          <a:latin typeface="Lucida Sans Unicode"/>
                          <a:cs typeface="Lucida Sans Unicode"/>
                        </a:rPr>
                        <a:t>ng</a:t>
                      </a:r>
                      <a:r>
                        <a:rPr sz="1600" b="1" spc="-40" dirty="0">
                          <a:solidFill>
                            <a:srgbClr val="FFFFFF"/>
                          </a:solidFill>
                          <a:latin typeface="Lucida Sans Unicode"/>
                          <a:cs typeface="Lucida Sans Unicode"/>
                        </a:rPr>
                        <a:t> </a:t>
                      </a:r>
                      <a:r>
                        <a:rPr sz="1600" b="1" spc="5" dirty="0">
                          <a:solidFill>
                            <a:srgbClr val="FFFFFF"/>
                          </a:solidFill>
                          <a:latin typeface="Lucida Sans Unicode"/>
                          <a:cs typeface="Lucida Sans Unicode"/>
                        </a:rPr>
                        <a:t>th</a:t>
                      </a:r>
                      <a:r>
                        <a:rPr sz="1600" b="1" spc="15" dirty="0">
                          <a:solidFill>
                            <a:srgbClr val="FFFFFF"/>
                          </a:solidFill>
                          <a:latin typeface="Lucida Sans Unicode"/>
                          <a:cs typeface="Lucida Sans Unicode"/>
                        </a:rPr>
                        <a:t>e</a:t>
                      </a:r>
                      <a:r>
                        <a:rPr sz="1600" b="1" spc="-5" dirty="0">
                          <a:solidFill>
                            <a:srgbClr val="FFFFFF"/>
                          </a:solidFill>
                          <a:latin typeface="Lucida Sans Unicode"/>
                          <a:cs typeface="Lucida Sans Unicode"/>
                        </a:rPr>
                        <a:t>i</a:t>
                      </a:r>
                      <a:r>
                        <a:rPr sz="1600" b="1" dirty="0">
                          <a:solidFill>
                            <a:srgbClr val="FFFFFF"/>
                          </a:solidFill>
                          <a:latin typeface="Lucida Sans Unicode"/>
                          <a:cs typeface="Lucida Sans Unicode"/>
                        </a:rPr>
                        <a:t>r</a:t>
                      </a:r>
                      <a:r>
                        <a:rPr sz="1600" b="1" spc="-30" dirty="0">
                          <a:solidFill>
                            <a:srgbClr val="FFFFFF"/>
                          </a:solidFill>
                          <a:latin typeface="Lucida Sans Unicode"/>
                          <a:cs typeface="Lucida Sans Unicode"/>
                        </a:rPr>
                        <a:t> </a:t>
                      </a:r>
                      <a:r>
                        <a:rPr sz="1600" b="1" spc="10" dirty="0">
                          <a:solidFill>
                            <a:srgbClr val="FFFFFF"/>
                          </a:solidFill>
                          <a:latin typeface="Lucida Sans Unicode"/>
                          <a:cs typeface="Lucida Sans Unicode"/>
                        </a:rPr>
                        <a:t>c</a:t>
                      </a:r>
                      <a:r>
                        <a:rPr sz="1600" b="1" spc="5" dirty="0">
                          <a:solidFill>
                            <a:srgbClr val="FFFFFF"/>
                          </a:solidFill>
                          <a:latin typeface="Lucida Sans Unicode"/>
                          <a:cs typeface="Lucida Sans Unicode"/>
                        </a:rPr>
                        <a:t>hild</a:t>
                      </a:r>
                      <a:r>
                        <a:rPr sz="1600" b="1" spc="-5" dirty="0">
                          <a:solidFill>
                            <a:srgbClr val="FFFFFF"/>
                          </a:solidFill>
                          <a:latin typeface="Lucida Sans Unicode"/>
                          <a:cs typeface="Lucida Sans Unicode"/>
                        </a:rPr>
                        <a:t>re</a:t>
                      </a:r>
                      <a:r>
                        <a:rPr sz="1600" b="1" dirty="0">
                          <a:solidFill>
                            <a:srgbClr val="FFFFFF"/>
                          </a:solidFill>
                          <a:latin typeface="Lucida Sans Unicode"/>
                          <a:cs typeface="Lucida Sans Unicode"/>
                        </a:rPr>
                        <a:t>n</a:t>
                      </a:r>
                      <a:r>
                        <a:rPr sz="1600" b="1" spc="-40" dirty="0">
                          <a:solidFill>
                            <a:srgbClr val="FFFFFF"/>
                          </a:solidFill>
                          <a:latin typeface="Lucida Sans Unicode"/>
                          <a:cs typeface="Lucida Sans Unicode"/>
                        </a:rPr>
                        <a:t> </a:t>
                      </a:r>
                      <a:r>
                        <a:rPr sz="1600" b="1" spc="15" dirty="0">
                          <a:solidFill>
                            <a:srgbClr val="FFFFFF"/>
                          </a:solidFill>
                          <a:latin typeface="Lucida Sans Unicode"/>
                          <a:cs typeface="Lucida Sans Unicode"/>
                        </a:rPr>
                        <a:t>we</a:t>
                      </a:r>
                      <a:r>
                        <a:rPr sz="1600" b="1" spc="5" dirty="0">
                          <a:solidFill>
                            <a:srgbClr val="FFFFFF"/>
                          </a:solidFill>
                          <a:latin typeface="Lucida Sans Unicode"/>
                          <a:cs typeface="Lucida Sans Unicode"/>
                        </a:rPr>
                        <a:t>l</a:t>
                      </a:r>
                      <a:r>
                        <a:rPr sz="1600" b="1" dirty="0">
                          <a:solidFill>
                            <a:srgbClr val="FFFFFF"/>
                          </a:solidFill>
                          <a:latin typeface="Lucida Sans Unicode"/>
                          <a:cs typeface="Lucida Sans Unicode"/>
                        </a:rPr>
                        <a:t>l </a:t>
                      </a:r>
                      <a:r>
                        <a:rPr sz="1600" b="1" spc="10" dirty="0">
                          <a:solidFill>
                            <a:srgbClr val="FFFFFF"/>
                          </a:solidFill>
                          <a:latin typeface="Lucida Sans Unicode"/>
                          <a:cs typeface="Lucida Sans Unicode"/>
                        </a:rPr>
                        <a:t>an</a:t>
                      </a:r>
                      <a:r>
                        <a:rPr sz="1600" b="1" dirty="0">
                          <a:solidFill>
                            <a:srgbClr val="FFFFFF"/>
                          </a:solidFill>
                          <a:latin typeface="Lucida Sans Unicode"/>
                          <a:cs typeface="Lucida Sans Unicode"/>
                        </a:rPr>
                        <a:t>d</a:t>
                      </a:r>
                      <a:r>
                        <a:rPr sz="1600" b="1" spc="-15" dirty="0">
                          <a:solidFill>
                            <a:srgbClr val="FFFFFF"/>
                          </a:solidFill>
                          <a:latin typeface="Lucida Sans Unicode"/>
                          <a:cs typeface="Lucida Sans Unicode"/>
                        </a:rPr>
                        <a:t> </a:t>
                      </a:r>
                      <a:r>
                        <a:rPr sz="1600" b="1" u="sng" spc="5" dirty="0">
                          <a:solidFill>
                            <a:srgbClr val="FFFFFF"/>
                          </a:solidFill>
                          <a:latin typeface="Lucida Sans Unicode"/>
                          <a:cs typeface="Lucida Sans Unicode"/>
                        </a:rPr>
                        <a:t>b</a:t>
                      </a:r>
                      <a:r>
                        <a:rPr sz="1600" b="1" u="sng" dirty="0">
                          <a:solidFill>
                            <a:srgbClr val="FFFFFF"/>
                          </a:solidFill>
                          <a:latin typeface="Lucida Sans Unicode"/>
                          <a:cs typeface="Lucida Sans Unicode"/>
                        </a:rPr>
                        <a:t>y</a:t>
                      </a:r>
                      <a:r>
                        <a:rPr sz="1600" b="1" spc="-10" dirty="0">
                          <a:solidFill>
                            <a:srgbClr val="FFFFFF"/>
                          </a:solidFill>
                          <a:latin typeface="Lucida Sans Unicode"/>
                          <a:cs typeface="Lucida Sans Unicode"/>
                        </a:rPr>
                        <a:t> </a:t>
                      </a:r>
                      <a:r>
                        <a:rPr sz="1600" b="1" spc="10" dirty="0">
                          <a:solidFill>
                            <a:srgbClr val="FFFFFF"/>
                          </a:solidFill>
                          <a:latin typeface="Lucida Sans Unicode"/>
                          <a:cs typeface="Lucida Sans Unicode"/>
                        </a:rPr>
                        <a:t>a</a:t>
                      </a:r>
                      <a:r>
                        <a:rPr sz="1600" b="1" spc="5" dirty="0">
                          <a:solidFill>
                            <a:srgbClr val="FFFFFF"/>
                          </a:solidFill>
                          <a:latin typeface="Lucida Sans Unicode"/>
                          <a:cs typeface="Lucida Sans Unicode"/>
                        </a:rPr>
                        <a:t>d</a:t>
                      </a:r>
                      <a:r>
                        <a:rPr sz="1600" b="1" spc="10" dirty="0">
                          <a:solidFill>
                            <a:srgbClr val="FFFFFF"/>
                          </a:solidFill>
                          <a:latin typeface="Lucida Sans Unicode"/>
                          <a:cs typeface="Lucida Sans Unicode"/>
                        </a:rPr>
                        <a:t>a</a:t>
                      </a:r>
                      <a:r>
                        <a:rPr sz="1600" b="1" spc="5" dirty="0">
                          <a:solidFill>
                            <a:srgbClr val="FFFFFF"/>
                          </a:solidFill>
                          <a:latin typeface="Lucida Sans Unicode"/>
                          <a:cs typeface="Lucida Sans Unicode"/>
                        </a:rPr>
                        <a:t>pti</a:t>
                      </a:r>
                      <a:r>
                        <a:rPr sz="1600" b="1" dirty="0">
                          <a:solidFill>
                            <a:srgbClr val="FFFFFF"/>
                          </a:solidFill>
                          <a:latin typeface="Lucida Sans Unicode"/>
                          <a:cs typeface="Lucida Sans Unicode"/>
                        </a:rPr>
                        <a:t>ng</a:t>
                      </a:r>
                      <a:r>
                        <a:rPr sz="1600" b="1" spc="-35" dirty="0">
                          <a:solidFill>
                            <a:srgbClr val="FFFFFF"/>
                          </a:solidFill>
                          <a:latin typeface="Lucida Sans Unicode"/>
                          <a:cs typeface="Lucida Sans Unicode"/>
                        </a:rPr>
                        <a:t> </a:t>
                      </a:r>
                      <a:r>
                        <a:rPr sz="1600" b="1" spc="5" dirty="0">
                          <a:solidFill>
                            <a:srgbClr val="FFFFFF"/>
                          </a:solidFill>
                          <a:latin typeface="Lucida Sans Unicode"/>
                          <a:cs typeface="Lucida Sans Unicode"/>
                        </a:rPr>
                        <a:t>l</a:t>
                      </a:r>
                      <a:r>
                        <a:rPr sz="1600" b="1" spc="15" dirty="0">
                          <a:solidFill>
                            <a:srgbClr val="FFFFFF"/>
                          </a:solidFill>
                          <a:latin typeface="Lucida Sans Unicode"/>
                          <a:cs typeface="Lucida Sans Unicode"/>
                        </a:rPr>
                        <a:t>e</a:t>
                      </a:r>
                      <a:r>
                        <a:rPr sz="1600" b="1" dirty="0">
                          <a:solidFill>
                            <a:srgbClr val="FFFFFF"/>
                          </a:solidFill>
                          <a:latin typeface="Lucida Sans Unicode"/>
                          <a:cs typeface="Lucida Sans Unicode"/>
                        </a:rPr>
                        <a:t>s</a:t>
                      </a:r>
                      <a:r>
                        <a:rPr sz="1600" b="1" spc="-5" dirty="0">
                          <a:solidFill>
                            <a:srgbClr val="FFFFFF"/>
                          </a:solidFill>
                          <a:latin typeface="Lucida Sans Unicode"/>
                          <a:cs typeface="Lucida Sans Unicode"/>
                        </a:rPr>
                        <a:t>s</a:t>
                      </a:r>
                      <a:r>
                        <a:rPr sz="1600" b="1" spc="10" dirty="0">
                          <a:solidFill>
                            <a:srgbClr val="FFFFFF"/>
                          </a:solidFill>
                          <a:latin typeface="Lucida Sans Unicode"/>
                          <a:cs typeface="Lucida Sans Unicode"/>
                        </a:rPr>
                        <a:t>o</a:t>
                      </a:r>
                      <a:r>
                        <a:rPr sz="1600" b="1" dirty="0">
                          <a:solidFill>
                            <a:srgbClr val="FFFFFF"/>
                          </a:solidFill>
                          <a:latin typeface="Lucida Sans Unicode"/>
                          <a:cs typeface="Lucida Sans Unicode"/>
                        </a:rPr>
                        <a:t>ns</a:t>
                      </a:r>
                      <a:r>
                        <a:rPr sz="1600" b="1" spc="-40" dirty="0">
                          <a:solidFill>
                            <a:srgbClr val="FFFFFF"/>
                          </a:solidFill>
                          <a:latin typeface="Lucida Sans Unicode"/>
                          <a:cs typeface="Lucida Sans Unicode"/>
                        </a:rPr>
                        <a:t> </a:t>
                      </a:r>
                      <a:r>
                        <a:rPr sz="1600" b="1" spc="5" dirty="0">
                          <a:solidFill>
                            <a:srgbClr val="FFFFFF"/>
                          </a:solidFill>
                          <a:latin typeface="Lucida Sans Unicode"/>
                          <a:cs typeface="Lucida Sans Unicode"/>
                        </a:rPr>
                        <a:t>q</a:t>
                      </a:r>
                      <a:r>
                        <a:rPr sz="1600" b="1" spc="10" dirty="0">
                          <a:solidFill>
                            <a:srgbClr val="FFFFFF"/>
                          </a:solidFill>
                          <a:latin typeface="Lucida Sans Unicode"/>
                          <a:cs typeface="Lucida Sans Unicode"/>
                        </a:rPr>
                        <a:t>u</a:t>
                      </a:r>
                      <a:r>
                        <a:rPr sz="1600" b="1" spc="5" dirty="0">
                          <a:solidFill>
                            <a:srgbClr val="FFFFFF"/>
                          </a:solidFill>
                          <a:latin typeface="Lucida Sans Unicode"/>
                          <a:cs typeface="Lucida Sans Unicode"/>
                        </a:rPr>
                        <a:t>i</a:t>
                      </a:r>
                      <a:r>
                        <a:rPr sz="1600" b="1" spc="10" dirty="0">
                          <a:solidFill>
                            <a:srgbClr val="FFFFFF"/>
                          </a:solidFill>
                          <a:latin typeface="Lucida Sans Unicode"/>
                          <a:cs typeface="Lucida Sans Unicode"/>
                        </a:rPr>
                        <a:t>c</a:t>
                      </a:r>
                      <a:r>
                        <a:rPr sz="1600" b="1" dirty="0">
                          <a:solidFill>
                            <a:srgbClr val="FFFFFF"/>
                          </a:solidFill>
                          <a:latin typeface="Lucida Sans Unicode"/>
                          <a:cs typeface="Lucida Sans Unicode"/>
                        </a:rPr>
                        <a:t>k</a:t>
                      </a:r>
                      <a:r>
                        <a:rPr sz="1600" b="1" spc="-5" dirty="0">
                          <a:solidFill>
                            <a:srgbClr val="FFFFFF"/>
                          </a:solidFill>
                          <a:latin typeface="Lucida Sans Unicode"/>
                          <a:cs typeface="Lucida Sans Unicode"/>
                        </a:rPr>
                        <a:t>l</a:t>
                      </a:r>
                      <a:r>
                        <a:rPr sz="1600" b="1" dirty="0">
                          <a:solidFill>
                            <a:srgbClr val="FFFFFF"/>
                          </a:solidFill>
                          <a:latin typeface="Lucida Sans Unicode"/>
                          <a:cs typeface="Lucida Sans Unicode"/>
                        </a:rPr>
                        <a:t>y</a:t>
                      </a:r>
                      <a:r>
                        <a:rPr sz="1600" b="1" spc="-40" dirty="0">
                          <a:solidFill>
                            <a:srgbClr val="FFFFFF"/>
                          </a:solidFill>
                          <a:latin typeface="Lucida Sans Unicode"/>
                          <a:cs typeface="Lucida Sans Unicode"/>
                        </a:rPr>
                        <a:t> </a:t>
                      </a:r>
                      <a:r>
                        <a:rPr sz="1600" b="1" dirty="0">
                          <a:solidFill>
                            <a:srgbClr val="FFFFFF"/>
                          </a:solidFill>
                          <a:latin typeface="Lucida Sans Unicode"/>
                          <a:cs typeface="Lucida Sans Unicode"/>
                        </a:rPr>
                        <a:t>so </a:t>
                      </a:r>
                      <a:r>
                        <a:rPr sz="1600" b="1" spc="5" dirty="0">
                          <a:solidFill>
                            <a:srgbClr val="FFFFFF"/>
                          </a:solidFill>
                          <a:latin typeface="Lucida Sans Unicode"/>
                          <a:cs typeface="Lucida Sans Unicode"/>
                        </a:rPr>
                        <a:t>t</a:t>
                      </a:r>
                      <a:r>
                        <a:rPr sz="1600" b="1" spc="10" dirty="0">
                          <a:solidFill>
                            <a:srgbClr val="FFFFFF"/>
                          </a:solidFill>
                          <a:latin typeface="Lucida Sans Unicode"/>
                          <a:cs typeface="Lucida Sans Unicode"/>
                        </a:rPr>
                        <a:t>ha</a:t>
                      </a:r>
                      <a:r>
                        <a:rPr sz="1600" b="1" dirty="0">
                          <a:solidFill>
                            <a:srgbClr val="FFFFFF"/>
                          </a:solidFill>
                          <a:latin typeface="Lucida Sans Unicode"/>
                          <a:cs typeface="Lucida Sans Unicode"/>
                        </a:rPr>
                        <a:t>t</a:t>
                      </a:r>
                      <a:r>
                        <a:rPr sz="1600" b="1" spc="-35" dirty="0">
                          <a:solidFill>
                            <a:srgbClr val="FFFFFF"/>
                          </a:solidFill>
                          <a:latin typeface="Lucida Sans Unicode"/>
                          <a:cs typeface="Lucida Sans Unicode"/>
                        </a:rPr>
                        <a:t> </a:t>
                      </a:r>
                      <a:r>
                        <a:rPr sz="1600" b="1" spc="10" dirty="0">
                          <a:solidFill>
                            <a:srgbClr val="FFFFFF"/>
                          </a:solidFill>
                          <a:latin typeface="Lucida Sans Unicode"/>
                          <a:cs typeface="Lucida Sans Unicode"/>
                        </a:rPr>
                        <a:t>a</a:t>
                      </a:r>
                      <a:r>
                        <a:rPr sz="1600" b="1" spc="5" dirty="0">
                          <a:solidFill>
                            <a:srgbClr val="FFFFFF"/>
                          </a:solidFill>
                          <a:latin typeface="Lucida Sans Unicode"/>
                          <a:cs typeface="Lucida Sans Unicode"/>
                        </a:rPr>
                        <a:t>l</a:t>
                      </a:r>
                      <a:r>
                        <a:rPr sz="1600" b="1" dirty="0">
                          <a:solidFill>
                            <a:srgbClr val="FFFFFF"/>
                          </a:solidFill>
                          <a:latin typeface="Lucida Sans Unicode"/>
                          <a:cs typeface="Lucida Sans Unicode"/>
                        </a:rPr>
                        <a:t>l </a:t>
                      </a:r>
                      <a:r>
                        <a:rPr sz="1600" b="1" spc="10" dirty="0">
                          <a:solidFill>
                            <a:srgbClr val="FFFFFF"/>
                          </a:solidFill>
                          <a:latin typeface="Lucida Sans Unicode"/>
                          <a:cs typeface="Lucida Sans Unicode"/>
                        </a:rPr>
                        <a:t>ch</a:t>
                      </a:r>
                      <a:r>
                        <a:rPr sz="1600" b="1" spc="5" dirty="0">
                          <a:solidFill>
                            <a:srgbClr val="FFFFFF"/>
                          </a:solidFill>
                          <a:latin typeface="Lucida Sans Unicode"/>
                          <a:cs typeface="Lucida Sans Unicode"/>
                        </a:rPr>
                        <a:t>ild</a:t>
                      </a:r>
                      <a:r>
                        <a:rPr sz="1600" b="1" spc="-5" dirty="0">
                          <a:solidFill>
                            <a:srgbClr val="FFFFFF"/>
                          </a:solidFill>
                          <a:latin typeface="Lucida Sans Unicode"/>
                          <a:cs typeface="Lucida Sans Unicode"/>
                        </a:rPr>
                        <a:t>re</a:t>
                      </a:r>
                      <a:r>
                        <a:rPr sz="1600" b="1" dirty="0">
                          <a:solidFill>
                            <a:srgbClr val="FFFFFF"/>
                          </a:solidFill>
                          <a:latin typeface="Lucida Sans Unicode"/>
                          <a:cs typeface="Lucida Sans Unicode"/>
                        </a:rPr>
                        <a:t>n</a:t>
                      </a:r>
                      <a:r>
                        <a:rPr sz="1600" b="1" spc="-30" dirty="0">
                          <a:solidFill>
                            <a:srgbClr val="FFFFFF"/>
                          </a:solidFill>
                          <a:latin typeface="Lucida Sans Unicode"/>
                          <a:cs typeface="Lucida Sans Unicode"/>
                        </a:rPr>
                        <a:t> </a:t>
                      </a:r>
                      <a:r>
                        <a:rPr sz="1600" b="1" spc="10" dirty="0">
                          <a:solidFill>
                            <a:srgbClr val="FFFFFF"/>
                          </a:solidFill>
                          <a:latin typeface="Lucida Sans Unicode"/>
                          <a:cs typeface="Lucida Sans Unicode"/>
                        </a:rPr>
                        <a:t>ca</a:t>
                      </a:r>
                      <a:r>
                        <a:rPr sz="1600" b="1" dirty="0">
                          <a:solidFill>
                            <a:srgbClr val="FFFFFF"/>
                          </a:solidFill>
                          <a:latin typeface="Lucida Sans Unicode"/>
                          <a:cs typeface="Lucida Sans Unicode"/>
                        </a:rPr>
                        <a:t>n</a:t>
                      </a:r>
                      <a:r>
                        <a:rPr sz="1600" b="1" spc="-20" dirty="0">
                          <a:solidFill>
                            <a:srgbClr val="FFFFFF"/>
                          </a:solidFill>
                          <a:latin typeface="Lucida Sans Unicode"/>
                          <a:cs typeface="Lucida Sans Unicode"/>
                        </a:rPr>
                        <a:t> </a:t>
                      </a:r>
                      <a:r>
                        <a:rPr sz="1600" b="1" spc="5" dirty="0">
                          <a:solidFill>
                            <a:srgbClr val="FFFFFF"/>
                          </a:solidFill>
                          <a:latin typeface="Lucida Sans Unicode"/>
                          <a:cs typeface="Lucida Sans Unicode"/>
                        </a:rPr>
                        <a:t>r</a:t>
                      </a:r>
                      <a:r>
                        <a:rPr sz="1600" b="1" spc="15" dirty="0">
                          <a:solidFill>
                            <a:srgbClr val="FFFFFF"/>
                          </a:solidFill>
                          <a:latin typeface="Lucida Sans Unicode"/>
                          <a:cs typeface="Lucida Sans Unicode"/>
                        </a:rPr>
                        <a:t>e</a:t>
                      </a:r>
                      <a:r>
                        <a:rPr sz="1600" b="1" spc="-5" dirty="0">
                          <a:solidFill>
                            <a:srgbClr val="FFFFFF"/>
                          </a:solidFill>
                          <a:latin typeface="Lucida Sans Unicode"/>
                          <a:cs typeface="Lucida Sans Unicode"/>
                        </a:rPr>
                        <a:t>c</a:t>
                      </a:r>
                      <a:r>
                        <a:rPr sz="1600" b="1" spc="5" dirty="0">
                          <a:solidFill>
                            <a:srgbClr val="FFFFFF"/>
                          </a:solidFill>
                          <a:latin typeface="Lucida Sans Unicode"/>
                          <a:cs typeface="Lucida Sans Unicode"/>
                        </a:rPr>
                        <a:t>ei</a:t>
                      </a:r>
                      <a:r>
                        <a:rPr sz="1600" b="1" dirty="0">
                          <a:solidFill>
                            <a:srgbClr val="FFFFFF"/>
                          </a:solidFill>
                          <a:latin typeface="Lucida Sans Unicode"/>
                          <a:cs typeface="Lucida Sans Unicode"/>
                        </a:rPr>
                        <a:t>ve</a:t>
                      </a:r>
                      <a:r>
                        <a:rPr sz="1600" b="1" spc="-35" dirty="0">
                          <a:solidFill>
                            <a:srgbClr val="FFFFFF"/>
                          </a:solidFill>
                          <a:latin typeface="Lucida Sans Unicode"/>
                          <a:cs typeface="Lucida Sans Unicode"/>
                        </a:rPr>
                        <a:t> </a:t>
                      </a:r>
                      <a:r>
                        <a:rPr sz="1600" b="1" spc="5" dirty="0">
                          <a:solidFill>
                            <a:srgbClr val="FFFFFF"/>
                          </a:solidFill>
                          <a:latin typeface="Lucida Sans Unicode"/>
                          <a:cs typeface="Lucida Sans Unicode"/>
                        </a:rPr>
                        <a:t>t</a:t>
                      </a:r>
                      <a:r>
                        <a:rPr sz="1600" b="1" spc="10" dirty="0">
                          <a:solidFill>
                            <a:srgbClr val="FFFFFF"/>
                          </a:solidFill>
                          <a:latin typeface="Lucida Sans Unicode"/>
                          <a:cs typeface="Lucida Sans Unicode"/>
                        </a:rPr>
                        <a:t>h</a:t>
                      </a:r>
                      <a:r>
                        <a:rPr sz="1600" b="1" dirty="0">
                          <a:solidFill>
                            <a:srgbClr val="FFFFFF"/>
                          </a:solidFill>
                          <a:latin typeface="Lucida Sans Unicode"/>
                          <a:cs typeface="Lucida Sans Unicode"/>
                        </a:rPr>
                        <a:t>e</a:t>
                      </a:r>
                      <a:r>
                        <a:rPr sz="1600" b="1" spc="-30" dirty="0">
                          <a:solidFill>
                            <a:srgbClr val="FFFFFF"/>
                          </a:solidFill>
                          <a:latin typeface="Lucida Sans Unicode"/>
                          <a:cs typeface="Lucida Sans Unicode"/>
                        </a:rPr>
                        <a:t> </a:t>
                      </a:r>
                      <a:r>
                        <a:rPr sz="1600" b="1" spc="5" dirty="0">
                          <a:solidFill>
                            <a:srgbClr val="FFFFFF"/>
                          </a:solidFill>
                          <a:latin typeface="Lucida Sans Unicode"/>
                          <a:cs typeface="Lucida Sans Unicode"/>
                        </a:rPr>
                        <a:t>b</a:t>
                      </a:r>
                      <a:r>
                        <a:rPr sz="1600" b="1" spc="15" dirty="0">
                          <a:solidFill>
                            <a:srgbClr val="FFFFFF"/>
                          </a:solidFill>
                          <a:latin typeface="Lucida Sans Unicode"/>
                          <a:cs typeface="Lucida Sans Unicode"/>
                        </a:rPr>
                        <a:t>e</a:t>
                      </a:r>
                      <a:r>
                        <a:rPr sz="1600" b="1" dirty="0">
                          <a:solidFill>
                            <a:srgbClr val="FFFFFF"/>
                          </a:solidFill>
                          <a:latin typeface="Lucida Sans Unicode"/>
                          <a:cs typeface="Lucida Sans Unicode"/>
                        </a:rPr>
                        <a:t>st </a:t>
                      </a:r>
                      <a:r>
                        <a:rPr sz="1600" b="1" spc="10" dirty="0">
                          <a:solidFill>
                            <a:srgbClr val="FFFFFF"/>
                          </a:solidFill>
                          <a:latin typeface="Lucida Sans Unicode"/>
                          <a:cs typeface="Lucida Sans Unicode"/>
                        </a:rPr>
                        <a:t>ou</a:t>
                      </a:r>
                      <a:r>
                        <a:rPr sz="1600" b="1" spc="5" dirty="0">
                          <a:solidFill>
                            <a:srgbClr val="FFFFFF"/>
                          </a:solidFill>
                          <a:latin typeface="Lucida Sans Unicode"/>
                          <a:cs typeface="Lucida Sans Unicode"/>
                        </a:rPr>
                        <a:t>t</a:t>
                      </a:r>
                      <a:r>
                        <a:rPr sz="1600" b="1" spc="10" dirty="0">
                          <a:solidFill>
                            <a:srgbClr val="FFFFFF"/>
                          </a:solidFill>
                          <a:latin typeface="Lucida Sans Unicode"/>
                          <a:cs typeface="Lucida Sans Unicode"/>
                        </a:rPr>
                        <a:t>c</a:t>
                      </a:r>
                      <a:r>
                        <a:rPr sz="1600" b="1" spc="-5" dirty="0">
                          <a:solidFill>
                            <a:srgbClr val="FFFFFF"/>
                          </a:solidFill>
                          <a:latin typeface="Lucida Sans Unicode"/>
                          <a:cs typeface="Lucida Sans Unicode"/>
                        </a:rPr>
                        <a:t>om</a:t>
                      </a:r>
                      <a:r>
                        <a:rPr sz="1600" b="1" spc="10" dirty="0">
                          <a:solidFill>
                            <a:srgbClr val="FFFFFF"/>
                          </a:solidFill>
                          <a:latin typeface="Lucida Sans Unicode"/>
                          <a:cs typeface="Lucida Sans Unicode"/>
                        </a:rPr>
                        <a:t>e</a:t>
                      </a:r>
                      <a:r>
                        <a:rPr sz="1600" b="1" spc="-5" dirty="0">
                          <a:solidFill>
                            <a:srgbClr val="FFFFFF"/>
                          </a:solidFill>
                          <a:latin typeface="Lucida Sans Unicode"/>
                          <a:cs typeface="Lucida Sans Unicode"/>
                        </a:rPr>
                        <a:t>s</a:t>
                      </a:r>
                      <a:r>
                        <a:rPr sz="1600" b="1" dirty="0">
                          <a:solidFill>
                            <a:srgbClr val="FFFFFF"/>
                          </a:solidFill>
                          <a:latin typeface="Lucida Sans Unicode"/>
                          <a:cs typeface="Lucida Sans Unicode"/>
                        </a:rPr>
                        <a:t>.</a:t>
                      </a:r>
                      <a:endParaRPr sz="1600" dirty="0">
                        <a:latin typeface="Lucida Sans Unicode"/>
                        <a:cs typeface="Lucida Sans Unicode"/>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bg2">
                        <a:lumMod val="25000"/>
                      </a:schemeClr>
                    </a:solidFill>
                  </a:tcPr>
                </a:tc>
                <a:extLst>
                  <a:ext uri="{0D108BD9-81ED-4DB2-BD59-A6C34878D82A}">
                    <a16:rowId xmlns:a16="http://schemas.microsoft.com/office/drawing/2014/main" val="10000"/>
                  </a:ext>
                </a:extLst>
              </a:tr>
              <a:tr h="1817933">
                <a:tc>
                  <a:txBody>
                    <a:bodyPr/>
                    <a:lstStyle/>
                    <a:p>
                      <a:pPr marL="84455">
                        <a:lnSpc>
                          <a:spcPts val="2110"/>
                        </a:lnSpc>
                      </a:pPr>
                      <a:endParaRPr lang="en-GB" sz="1600" spc="-5" dirty="0" smtClean="0">
                        <a:latin typeface="Lucida Sans Unicode"/>
                        <a:cs typeface="Lucida Sans Unicode"/>
                      </a:endParaRPr>
                    </a:p>
                    <a:p>
                      <a:pPr marL="84455">
                        <a:lnSpc>
                          <a:spcPts val="2110"/>
                        </a:lnSpc>
                      </a:pPr>
                      <a:r>
                        <a:rPr sz="1600" spc="-5" dirty="0" smtClean="0">
                          <a:latin typeface="Lucida Sans Unicode"/>
                          <a:cs typeface="Lucida Sans Unicode"/>
                        </a:rPr>
                        <a:t>Les</a:t>
                      </a:r>
                      <a:r>
                        <a:rPr sz="1600" spc="-10" dirty="0" smtClean="0">
                          <a:latin typeface="Lucida Sans Unicode"/>
                          <a:cs typeface="Lucida Sans Unicode"/>
                        </a:rPr>
                        <a:t>s</a:t>
                      </a:r>
                      <a:r>
                        <a:rPr sz="1600" spc="-5" dirty="0" smtClean="0">
                          <a:latin typeface="Lucida Sans Unicode"/>
                          <a:cs typeface="Lucida Sans Unicode"/>
                        </a:rPr>
                        <a:t>on</a:t>
                      </a:r>
                      <a:r>
                        <a:rPr sz="1600" dirty="0" smtClean="0">
                          <a:latin typeface="Lucida Sans Unicode"/>
                          <a:cs typeface="Lucida Sans Unicode"/>
                        </a:rPr>
                        <a:t>s</a:t>
                      </a:r>
                      <a:r>
                        <a:rPr sz="1600" spc="-15" dirty="0" smtClean="0">
                          <a:latin typeface="Lucida Sans Unicode"/>
                          <a:cs typeface="Lucida Sans Unicode"/>
                        </a:rPr>
                        <a:t> </a:t>
                      </a:r>
                      <a:r>
                        <a:rPr sz="1600" spc="-5" dirty="0">
                          <a:latin typeface="Lucida Sans Unicode"/>
                          <a:cs typeface="Lucida Sans Unicode"/>
                        </a:rPr>
                        <a:t>an</a:t>
                      </a:r>
                      <a:r>
                        <a:rPr sz="1600" dirty="0">
                          <a:latin typeface="Lucida Sans Unicode"/>
                          <a:cs typeface="Lucida Sans Unicode"/>
                        </a:rPr>
                        <a:t>d</a:t>
                      </a:r>
                      <a:r>
                        <a:rPr sz="1600" spc="10" dirty="0">
                          <a:latin typeface="Lucida Sans Unicode"/>
                          <a:cs typeface="Lucida Sans Unicode"/>
                        </a:rPr>
                        <a:t> </a:t>
                      </a:r>
                      <a:r>
                        <a:rPr sz="1600" dirty="0">
                          <a:latin typeface="Lucida Sans Unicode"/>
                          <a:cs typeface="Lucida Sans Unicode"/>
                        </a:rPr>
                        <a:t>teachi</a:t>
                      </a:r>
                      <a:r>
                        <a:rPr sz="1600" spc="-10" dirty="0">
                          <a:latin typeface="Lucida Sans Unicode"/>
                          <a:cs typeface="Lucida Sans Unicode"/>
                        </a:rPr>
                        <a:t>n</a:t>
                      </a:r>
                      <a:r>
                        <a:rPr sz="1600" dirty="0">
                          <a:latin typeface="Lucida Sans Unicode"/>
                          <a:cs typeface="Lucida Sans Unicode"/>
                        </a:rPr>
                        <a:t>g</a:t>
                      </a:r>
                      <a:r>
                        <a:rPr sz="1600" spc="5" dirty="0">
                          <a:latin typeface="Lucida Sans Unicode"/>
                          <a:cs typeface="Lucida Sans Unicode"/>
                        </a:rPr>
                        <a:t> </a:t>
                      </a:r>
                      <a:r>
                        <a:rPr sz="1600" spc="-5" dirty="0">
                          <a:latin typeface="Lucida Sans Unicode"/>
                          <a:cs typeface="Lucida Sans Unicode"/>
                        </a:rPr>
                        <a:t>ca</a:t>
                      </a:r>
                      <a:r>
                        <a:rPr sz="1600" dirty="0">
                          <a:latin typeface="Lucida Sans Unicode"/>
                          <a:cs typeface="Lucida Sans Unicode"/>
                        </a:rPr>
                        <a:t>n </a:t>
                      </a:r>
                      <a:r>
                        <a:rPr sz="1600" spc="-5" dirty="0">
                          <a:latin typeface="Lucida Sans Unicode"/>
                          <a:cs typeface="Lucida Sans Unicode"/>
                        </a:rPr>
                        <a:t>be</a:t>
                      </a:r>
                      <a:endParaRPr sz="1600" dirty="0">
                        <a:latin typeface="Lucida Sans Unicode"/>
                        <a:cs typeface="Lucida Sans Unicode"/>
                      </a:endParaRPr>
                    </a:p>
                    <a:p>
                      <a:pPr marL="84455">
                        <a:lnSpc>
                          <a:spcPct val="100000"/>
                        </a:lnSpc>
                      </a:pPr>
                      <a:r>
                        <a:rPr sz="1600" spc="-5" dirty="0">
                          <a:latin typeface="Lucida Sans Unicode"/>
                          <a:cs typeface="Lucida Sans Unicode"/>
                        </a:rPr>
                        <a:t>adapte</a:t>
                      </a:r>
                      <a:r>
                        <a:rPr sz="1600" dirty="0">
                          <a:latin typeface="Lucida Sans Unicode"/>
                          <a:cs typeface="Lucida Sans Unicode"/>
                        </a:rPr>
                        <a:t>d</a:t>
                      </a:r>
                      <a:r>
                        <a:rPr sz="1600" spc="35" dirty="0">
                          <a:latin typeface="Lucida Sans Unicode"/>
                          <a:cs typeface="Lucida Sans Unicode"/>
                        </a:rPr>
                        <a:t> </a:t>
                      </a:r>
                      <a:r>
                        <a:rPr sz="1600" spc="-5" dirty="0">
                          <a:latin typeface="Lucida Sans Unicode"/>
                          <a:cs typeface="Lucida Sans Unicode"/>
                        </a:rPr>
                        <a:t>i</a:t>
                      </a:r>
                      <a:r>
                        <a:rPr sz="1600" dirty="0">
                          <a:latin typeface="Lucida Sans Unicode"/>
                          <a:cs typeface="Lucida Sans Unicode"/>
                        </a:rPr>
                        <a:t>n a</a:t>
                      </a:r>
                      <a:r>
                        <a:rPr sz="1600" spc="5" dirty="0">
                          <a:latin typeface="Lucida Sans Unicode"/>
                          <a:cs typeface="Lucida Sans Unicode"/>
                        </a:rPr>
                        <a:t> </a:t>
                      </a:r>
                      <a:r>
                        <a:rPr sz="1600" dirty="0">
                          <a:latin typeface="Lucida Sans Unicode"/>
                          <a:cs typeface="Lucida Sans Unicode"/>
                        </a:rPr>
                        <a:t>num</a:t>
                      </a:r>
                      <a:r>
                        <a:rPr sz="1600" spc="-10" dirty="0">
                          <a:latin typeface="Lucida Sans Unicode"/>
                          <a:cs typeface="Lucida Sans Unicode"/>
                        </a:rPr>
                        <a:t>b</a:t>
                      </a:r>
                      <a:r>
                        <a:rPr sz="1600" dirty="0">
                          <a:latin typeface="Lucida Sans Unicode"/>
                          <a:cs typeface="Lucida Sans Unicode"/>
                        </a:rPr>
                        <a:t>er</a:t>
                      </a:r>
                      <a:r>
                        <a:rPr sz="1600" spc="-5" dirty="0">
                          <a:latin typeface="Lucida Sans Unicode"/>
                          <a:cs typeface="Lucida Sans Unicode"/>
                        </a:rPr>
                        <a:t> o</a:t>
                      </a:r>
                      <a:r>
                        <a:rPr sz="1600" dirty="0">
                          <a:latin typeface="Lucida Sans Unicode"/>
                          <a:cs typeface="Lucida Sans Unicode"/>
                        </a:rPr>
                        <a:t>f</a:t>
                      </a:r>
                      <a:r>
                        <a:rPr sz="1600" spc="-5" dirty="0">
                          <a:latin typeface="Lucida Sans Unicode"/>
                          <a:cs typeface="Lucida Sans Unicode"/>
                        </a:rPr>
                        <a:t> </a:t>
                      </a:r>
                      <a:r>
                        <a:rPr sz="1600" dirty="0" smtClean="0">
                          <a:latin typeface="Lucida Sans Unicode"/>
                          <a:cs typeface="Lucida Sans Unicode"/>
                        </a:rPr>
                        <a:t>w</a:t>
                      </a:r>
                      <a:r>
                        <a:rPr sz="1600" spc="5" dirty="0" smtClean="0">
                          <a:latin typeface="Lucida Sans Unicode"/>
                          <a:cs typeface="Lucida Sans Unicode"/>
                        </a:rPr>
                        <a:t>a</a:t>
                      </a:r>
                      <a:r>
                        <a:rPr sz="1600" spc="-5" dirty="0" smtClean="0">
                          <a:latin typeface="Lucida Sans Unicode"/>
                          <a:cs typeface="Lucida Sans Unicode"/>
                        </a:rPr>
                        <a:t>y</a:t>
                      </a:r>
                      <a:r>
                        <a:rPr sz="1600" dirty="0" smtClean="0">
                          <a:latin typeface="Lucida Sans Unicode"/>
                          <a:cs typeface="Lucida Sans Unicode"/>
                        </a:rPr>
                        <a:t>s:</a:t>
                      </a:r>
                      <a:endParaRPr sz="1600" dirty="0">
                        <a:latin typeface="Lucida Sans Unicode"/>
                        <a:cs typeface="Lucida Sans Unicode"/>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1">
                        <a:lumMod val="75000"/>
                      </a:schemeClr>
                    </a:solidFill>
                  </a:tcPr>
                </a:tc>
                <a:tc>
                  <a:txBody>
                    <a:bodyPr/>
                    <a:lstStyle/>
                    <a:p>
                      <a:pPr marL="85725" marR="154940">
                        <a:lnSpc>
                          <a:spcPts val="2160"/>
                        </a:lnSpc>
                        <a:spcBef>
                          <a:spcPts val="25"/>
                        </a:spcBef>
                      </a:pPr>
                      <a:endParaRPr lang="en-GB" sz="1600" spc="-5" dirty="0" smtClean="0">
                        <a:latin typeface="Lucida Sans Unicode"/>
                        <a:cs typeface="Lucida Sans Unicode"/>
                      </a:endParaRPr>
                    </a:p>
                    <a:p>
                      <a:pPr marL="85725" marR="154940">
                        <a:lnSpc>
                          <a:spcPts val="2160"/>
                        </a:lnSpc>
                        <a:spcBef>
                          <a:spcPts val="25"/>
                        </a:spcBef>
                      </a:pPr>
                      <a:r>
                        <a:rPr sz="1600" spc="-5" dirty="0" smtClean="0">
                          <a:latin typeface="Lucida Sans Unicode"/>
                          <a:cs typeface="Lucida Sans Unicode"/>
                        </a:rPr>
                        <a:t>T</a:t>
                      </a:r>
                      <a:r>
                        <a:rPr sz="1600" spc="5" dirty="0" smtClean="0">
                          <a:latin typeface="Lucida Sans Unicode"/>
                          <a:cs typeface="Lucida Sans Unicode"/>
                        </a:rPr>
                        <a:t>e</a:t>
                      </a:r>
                      <a:r>
                        <a:rPr sz="1600" spc="-5" dirty="0" smtClean="0">
                          <a:latin typeface="Lucida Sans Unicode"/>
                          <a:cs typeface="Lucida Sans Unicode"/>
                        </a:rPr>
                        <a:t>achin</a:t>
                      </a:r>
                      <a:r>
                        <a:rPr sz="1600" dirty="0" smtClean="0">
                          <a:latin typeface="Lucida Sans Unicode"/>
                          <a:cs typeface="Lucida Sans Unicode"/>
                        </a:rPr>
                        <a:t>g</a:t>
                      </a:r>
                      <a:r>
                        <a:rPr sz="1600" spc="5" dirty="0" smtClean="0">
                          <a:latin typeface="Lucida Sans Unicode"/>
                          <a:cs typeface="Lucida Sans Unicode"/>
                        </a:rPr>
                        <a:t> </a:t>
                      </a:r>
                      <a:r>
                        <a:rPr sz="1600" spc="-10" dirty="0">
                          <a:latin typeface="Lucida Sans Unicode"/>
                          <a:cs typeface="Lucida Sans Unicode"/>
                        </a:rPr>
                        <a:t>s</a:t>
                      </a:r>
                      <a:r>
                        <a:rPr sz="1600" dirty="0">
                          <a:latin typeface="Lucida Sans Unicode"/>
                          <a:cs typeface="Lucida Sans Unicode"/>
                        </a:rPr>
                        <a:t>ty</a:t>
                      </a:r>
                      <a:r>
                        <a:rPr sz="1600" spc="-10" dirty="0">
                          <a:latin typeface="Lucida Sans Unicode"/>
                          <a:cs typeface="Lucida Sans Unicode"/>
                        </a:rPr>
                        <a:t>l</a:t>
                      </a:r>
                      <a:r>
                        <a:rPr sz="1600" dirty="0">
                          <a:latin typeface="Lucida Sans Unicode"/>
                          <a:cs typeface="Lucida Sans Unicode"/>
                        </a:rPr>
                        <a:t>e</a:t>
                      </a:r>
                      <a:r>
                        <a:rPr sz="1600" spc="20" dirty="0">
                          <a:latin typeface="Lucida Sans Unicode"/>
                          <a:cs typeface="Lucida Sans Unicode"/>
                        </a:rPr>
                        <a:t> </a:t>
                      </a:r>
                      <a:r>
                        <a:rPr sz="1600" spc="-5" dirty="0">
                          <a:latin typeface="Lucida Sans Unicode"/>
                          <a:cs typeface="Lucida Sans Unicode"/>
                        </a:rPr>
                        <a:t>app</a:t>
                      </a:r>
                      <a:r>
                        <a:rPr sz="1600" spc="-10" dirty="0">
                          <a:latin typeface="Lucida Sans Unicode"/>
                          <a:cs typeface="Lucida Sans Unicode"/>
                        </a:rPr>
                        <a:t>r</a:t>
                      </a:r>
                      <a:r>
                        <a:rPr sz="1600" spc="-5" dirty="0">
                          <a:latin typeface="Lucida Sans Unicode"/>
                          <a:cs typeface="Lucida Sans Unicode"/>
                        </a:rPr>
                        <a:t>op</a:t>
                      </a:r>
                      <a:r>
                        <a:rPr sz="1600" spc="-10" dirty="0">
                          <a:latin typeface="Lucida Sans Unicode"/>
                          <a:cs typeface="Lucida Sans Unicode"/>
                        </a:rPr>
                        <a:t>r</a:t>
                      </a:r>
                      <a:r>
                        <a:rPr sz="1600" spc="-5" dirty="0">
                          <a:latin typeface="Lucida Sans Unicode"/>
                          <a:cs typeface="Lucida Sans Unicode"/>
                        </a:rPr>
                        <a:t>iat</a:t>
                      </a:r>
                      <a:r>
                        <a:rPr sz="1600" dirty="0">
                          <a:latin typeface="Lucida Sans Unicode"/>
                          <a:cs typeface="Lucida Sans Unicode"/>
                        </a:rPr>
                        <a:t>e</a:t>
                      </a:r>
                      <a:r>
                        <a:rPr sz="1600" spc="55" dirty="0">
                          <a:latin typeface="Lucida Sans Unicode"/>
                          <a:cs typeface="Lucida Sans Unicode"/>
                        </a:rPr>
                        <a:t> </a:t>
                      </a:r>
                      <a:r>
                        <a:rPr sz="1600" dirty="0">
                          <a:latin typeface="Lucida Sans Unicode"/>
                          <a:cs typeface="Lucida Sans Unicode"/>
                        </a:rPr>
                        <a:t>for</a:t>
                      </a:r>
                      <a:r>
                        <a:rPr sz="1600" spc="-5" dirty="0">
                          <a:latin typeface="Lucida Sans Unicode"/>
                          <a:cs typeface="Lucida Sans Unicode"/>
                        </a:rPr>
                        <a:t> </a:t>
                      </a:r>
                      <a:r>
                        <a:rPr sz="1600" dirty="0">
                          <a:latin typeface="Lucida Sans Unicode"/>
                          <a:cs typeface="Lucida Sans Unicode"/>
                        </a:rPr>
                        <a:t>a chi</a:t>
                      </a:r>
                      <a:r>
                        <a:rPr sz="1600" spc="-10" dirty="0">
                          <a:latin typeface="Lucida Sans Unicode"/>
                          <a:cs typeface="Lucida Sans Unicode"/>
                        </a:rPr>
                        <a:t>l</a:t>
                      </a:r>
                      <a:r>
                        <a:rPr sz="1600" dirty="0">
                          <a:latin typeface="Lucida Sans Unicode"/>
                          <a:cs typeface="Lucida Sans Unicode"/>
                        </a:rPr>
                        <a:t>d</a:t>
                      </a:r>
                      <a:r>
                        <a:rPr sz="1600" spc="-10" dirty="0">
                          <a:latin typeface="Lucida Sans Unicode"/>
                          <a:cs typeface="Lucida Sans Unicode"/>
                        </a:rPr>
                        <a:t>’</a:t>
                      </a:r>
                      <a:r>
                        <a:rPr sz="1600" dirty="0">
                          <a:latin typeface="Lucida Sans Unicode"/>
                          <a:cs typeface="Lucida Sans Unicode"/>
                        </a:rPr>
                        <a:t>s</a:t>
                      </a:r>
                      <a:r>
                        <a:rPr sz="1600" spc="35" dirty="0">
                          <a:latin typeface="Lucida Sans Unicode"/>
                          <a:cs typeface="Lucida Sans Unicode"/>
                        </a:rPr>
                        <a:t> </a:t>
                      </a:r>
                      <a:r>
                        <a:rPr sz="1600" dirty="0">
                          <a:latin typeface="Lucida Sans Unicode"/>
                          <a:cs typeface="Lucida Sans Unicode"/>
                        </a:rPr>
                        <a:t>n</a:t>
                      </a:r>
                      <a:r>
                        <a:rPr sz="1600" spc="5" dirty="0">
                          <a:latin typeface="Lucida Sans Unicode"/>
                          <a:cs typeface="Lucida Sans Unicode"/>
                        </a:rPr>
                        <a:t>ee</a:t>
                      </a:r>
                      <a:r>
                        <a:rPr sz="1600" dirty="0">
                          <a:latin typeface="Lucida Sans Unicode"/>
                          <a:cs typeface="Lucida Sans Unicode"/>
                        </a:rPr>
                        <a:t>ds</a:t>
                      </a:r>
                      <a:r>
                        <a:rPr sz="1600" spc="-20" dirty="0">
                          <a:latin typeface="Lucida Sans Unicode"/>
                          <a:cs typeface="Lucida Sans Unicode"/>
                        </a:rPr>
                        <a:t> </a:t>
                      </a:r>
                      <a:r>
                        <a:rPr sz="1600" spc="5" dirty="0">
                          <a:latin typeface="Lucida Sans Unicode"/>
                          <a:cs typeface="Lucida Sans Unicode"/>
                        </a:rPr>
                        <a:t>e</a:t>
                      </a:r>
                      <a:r>
                        <a:rPr sz="1600" dirty="0">
                          <a:latin typeface="Lucida Sans Unicode"/>
                          <a:cs typeface="Lucida Sans Unicode"/>
                        </a:rPr>
                        <a:t>g.</a:t>
                      </a:r>
                      <a:r>
                        <a:rPr sz="1600" spc="-5" dirty="0">
                          <a:latin typeface="Lucida Sans Unicode"/>
                          <a:cs typeface="Lucida Sans Unicode"/>
                        </a:rPr>
                        <a:t> </a:t>
                      </a:r>
                      <a:r>
                        <a:rPr sz="1600" spc="5" dirty="0">
                          <a:latin typeface="Lucida Sans Unicode"/>
                          <a:cs typeface="Lucida Sans Unicode"/>
                        </a:rPr>
                        <a:t>v</a:t>
                      </a:r>
                      <a:r>
                        <a:rPr sz="1600" spc="-5" dirty="0">
                          <a:latin typeface="Lucida Sans Unicode"/>
                          <a:cs typeface="Lucida Sans Unicode"/>
                        </a:rPr>
                        <a:t>i</a:t>
                      </a:r>
                      <a:r>
                        <a:rPr sz="1600" spc="-15" dirty="0">
                          <a:latin typeface="Lucida Sans Unicode"/>
                          <a:cs typeface="Lucida Sans Unicode"/>
                        </a:rPr>
                        <a:t>s</a:t>
                      </a:r>
                      <a:r>
                        <a:rPr sz="1600" dirty="0">
                          <a:latin typeface="Lucida Sans Unicode"/>
                          <a:cs typeface="Lucida Sans Unicode"/>
                        </a:rPr>
                        <a:t>ual</a:t>
                      </a:r>
                      <a:r>
                        <a:rPr sz="1600" spc="25" dirty="0">
                          <a:latin typeface="Lucida Sans Unicode"/>
                          <a:cs typeface="Lucida Sans Unicode"/>
                        </a:rPr>
                        <a:t> </a:t>
                      </a:r>
                      <a:r>
                        <a:rPr sz="1600" spc="-5" dirty="0">
                          <a:latin typeface="Lucida Sans Unicode"/>
                          <a:cs typeface="Lucida Sans Unicode"/>
                        </a:rPr>
                        <a:t>approa</a:t>
                      </a:r>
                      <a:r>
                        <a:rPr sz="1600" dirty="0">
                          <a:latin typeface="Lucida Sans Unicode"/>
                          <a:cs typeface="Lucida Sans Unicode"/>
                        </a:rPr>
                        <a:t>ch, high</a:t>
                      </a:r>
                      <a:r>
                        <a:rPr sz="1600" spc="5" dirty="0">
                          <a:latin typeface="Lucida Sans Unicode"/>
                          <a:cs typeface="Lucida Sans Unicode"/>
                        </a:rPr>
                        <a:t> </a:t>
                      </a:r>
                      <a:r>
                        <a:rPr sz="1600" spc="-5" dirty="0">
                          <a:latin typeface="Lucida Sans Unicode"/>
                          <a:cs typeface="Lucida Sans Unicode"/>
                        </a:rPr>
                        <a:t>le</a:t>
                      </a:r>
                      <a:r>
                        <a:rPr sz="1600" spc="5" dirty="0">
                          <a:latin typeface="Lucida Sans Unicode"/>
                          <a:cs typeface="Lucida Sans Unicode"/>
                        </a:rPr>
                        <a:t>ve</a:t>
                      </a:r>
                      <a:r>
                        <a:rPr sz="1600" dirty="0">
                          <a:latin typeface="Lucida Sans Unicode"/>
                          <a:cs typeface="Lucida Sans Unicode"/>
                        </a:rPr>
                        <a:t>l</a:t>
                      </a:r>
                      <a:r>
                        <a:rPr sz="1600" spc="-5" dirty="0">
                          <a:latin typeface="Lucida Sans Unicode"/>
                          <a:cs typeface="Lucida Sans Unicode"/>
                        </a:rPr>
                        <a:t> o</a:t>
                      </a:r>
                      <a:r>
                        <a:rPr sz="1600" dirty="0">
                          <a:latin typeface="Lucida Sans Unicode"/>
                          <a:cs typeface="Lucida Sans Unicode"/>
                        </a:rPr>
                        <a:t>f</a:t>
                      </a:r>
                      <a:r>
                        <a:rPr sz="1600" spc="5" dirty="0">
                          <a:latin typeface="Lucida Sans Unicode"/>
                          <a:cs typeface="Lucida Sans Unicode"/>
                        </a:rPr>
                        <a:t> </a:t>
                      </a:r>
                      <a:r>
                        <a:rPr sz="1600" spc="-5" dirty="0">
                          <a:latin typeface="Lucida Sans Unicode"/>
                          <a:cs typeface="Lucida Sans Unicode"/>
                        </a:rPr>
                        <a:t>intera</a:t>
                      </a:r>
                      <a:r>
                        <a:rPr sz="1600" dirty="0">
                          <a:latin typeface="Lucida Sans Unicode"/>
                          <a:cs typeface="Lucida Sans Unicode"/>
                        </a:rPr>
                        <a:t>ct</a:t>
                      </a:r>
                      <a:r>
                        <a:rPr sz="1600" spc="-10" dirty="0">
                          <a:latin typeface="Lucida Sans Unicode"/>
                          <a:cs typeface="Lucida Sans Unicode"/>
                        </a:rPr>
                        <a:t>i</a:t>
                      </a:r>
                      <a:r>
                        <a:rPr sz="1600" spc="-5" dirty="0">
                          <a:latin typeface="Lucida Sans Unicode"/>
                          <a:cs typeface="Lucida Sans Unicode"/>
                        </a:rPr>
                        <a:t>on</a:t>
                      </a:r>
                      <a:r>
                        <a:rPr sz="1600" dirty="0">
                          <a:latin typeface="Lucida Sans Unicode"/>
                          <a:cs typeface="Lucida Sans Unicode"/>
                        </a:rPr>
                        <a:t>,</a:t>
                      </a:r>
                      <a:r>
                        <a:rPr sz="1600" spc="25" dirty="0">
                          <a:latin typeface="Lucida Sans Unicode"/>
                          <a:cs typeface="Lucida Sans Unicode"/>
                        </a:rPr>
                        <a:t> </a:t>
                      </a:r>
                      <a:r>
                        <a:rPr sz="1600" spc="-5" dirty="0">
                          <a:latin typeface="Lucida Sans Unicode"/>
                          <a:cs typeface="Lucida Sans Unicode"/>
                        </a:rPr>
                        <a:t>d</a:t>
                      </a:r>
                      <a:r>
                        <a:rPr sz="1600" spc="-10" dirty="0">
                          <a:latin typeface="Lucida Sans Unicode"/>
                          <a:cs typeface="Lucida Sans Unicode"/>
                        </a:rPr>
                        <a:t>r</a:t>
                      </a:r>
                      <a:r>
                        <a:rPr sz="1600" spc="-5" dirty="0">
                          <a:latin typeface="Lucida Sans Unicode"/>
                          <a:cs typeface="Lucida Sans Unicode"/>
                        </a:rPr>
                        <a:t>a</a:t>
                      </a:r>
                      <a:r>
                        <a:rPr sz="1600" dirty="0">
                          <a:latin typeface="Lucida Sans Unicode"/>
                          <a:cs typeface="Lucida Sans Unicode"/>
                        </a:rPr>
                        <a:t>m</a:t>
                      </a:r>
                      <a:r>
                        <a:rPr sz="1600" spc="-5" dirty="0">
                          <a:latin typeface="Lucida Sans Unicode"/>
                          <a:cs typeface="Lucida Sans Unicode"/>
                        </a:rPr>
                        <a:t>a</a:t>
                      </a:r>
                      <a:r>
                        <a:rPr sz="1600" dirty="0">
                          <a:latin typeface="Lucida Sans Unicode"/>
                          <a:cs typeface="Lucida Sans Unicode"/>
                        </a:rPr>
                        <a:t>,</a:t>
                      </a:r>
                      <a:r>
                        <a:rPr sz="1600" spc="25" dirty="0">
                          <a:latin typeface="Lucida Sans Unicode"/>
                          <a:cs typeface="Lucida Sans Unicode"/>
                        </a:rPr>
                        <a:t> </a:t>
                      </a:r>
                      <a:r>
                        <a:rPr sz="1600" spc="-5" dirty="0">
                          <a:latin typeface="Lucida Sans Unicode"/>
                          <a:cs typeface="Lucida Sans Unicode"/>
                        </a:rPr>
                        <a:t>ro</a:t>
                      </a:r>
                      <a:r>
                        <a:rPr sz="1600" spc="-10" dirty="0">
                          <a:latin typeface="Lucida Sans Unicode"/>
                          <a:cs typeface="Lucida Sans Unicode"/>
                        </a:rPr>
                        <a:t>l</a:t>
                      </a:r>
                      <a:r>
                        <a:rPr sz="1600" dirty="0">
                          <a:latin typeface="Lucida Sans Unicode"/>
                          <a:cs typeface="Lucida Sans Unicode"/>
                        </a:rPr>
                        <a:t>e </a:t>
                      </a:r>
                      <a:r>
                        <a:rPr sz="1600" spc="-5" dirty="0">
                          <a:latin typeface="Lucida Sans Unicode"/>
                          <a:cs typeface="Lucida Sans Unicode"/>
                        </a:rPr>
                        <a:t>p</a:t>
                      </a:r>
                      <a:r>
                        <a:rPr sz="1600" spc="-10" dirty="0">
                          <a:latin typeface="Lucida Sans Unicode"/>
                          <a:cs typeface="Lucida Sans Unicode"/>
                        </a:rPr>
                        <a:t>l</a:t>
                      </a:r>
                      <a:r>
                        <a:rPr sz="1600" spc="-5" dirty="0">
                          <a:latin typeface="Lucida Sans Unicode"/>
                          <a:cs typeface="Lucida Sans Unicode"/>
                        </a:rPr>
                        <a:t>ay</a:t>
                      </a:r>
                      <a:r>
                        <a:rPr sz="1600" dirty="0">
                          <a:latin typeface="Lucida Sans Unicode"/>
                          <a:cs typeface="Lucida Sans Unicode"/>
                        </a:rPr>
                        <a:t>,</a:t>
                      </a:r>
                      <a:r>
                        <a:rPr sz="1600" spc="35" dirty="0">
                          <a:latin typeface="Lucida Sans Unicode"/>
                          <a:cs typeface="Lucida Sans Unicode"/>
                        </a:rPr>
                        <a:t> </a:t>
                      </a:r>
                      <a:r>
                        <a:rPr sz="1600" spc="-5" dirty="0">
                          <a:latin typeface="Lucida Sans Unicode"/>
                          <a:cs typeface="Lucida Sans Unicode"/>
                        </a:rPr>
                        <a:t>adul</a:t>
                      </a:r>
                      <a:r>
                        <a:rPr sz="1600" dirty="0">
                          <a:latin typeface="Lucida Sans Unicode"/>
                          <a:cs typeface="Lucida Sans Unicode"/>
                        </a:rPr>
                        <a:t>t</a:t>
                      </a:r>
                      <a:r>
                        <a:rPr sz="1600" spc="30" dirty="0">
                          <a:latin typeface="Lucida Sans Unicode"/>
                          <a:cs typeface="Lucida Sans Unicode"/>
                        </a:rPr>
                        <a:t> </a:t>
                      </a:r>
                      <a:r>
                        <a:rPr sz="1600" spc="-5" dirty="0">
                          <a:latin typeface="Lucida Sans Unicode"/>
                          <a:cs typeface="Lucida Sans Unicode"/>
                        </a:rPr>
                        <a:t>s</a:t>
                      </a:r>
                      <a:r>
                        <a:rPr sz="1600" dirty="0">
                          <a:latin typeface="Lucida Sans Unicode"/>
                          <a:cs typeface="Lucida Sans Unicode"/>
                        </a:rPr>
                        <a:t>uppo</a:t>
                      </a:r>
                      <a:r>
                        <a:rPr sz="1600" spc="-10" dirty="0">
                          <a:latin typeface="Lucida Sans Unicode"/>
                          <a:cs typeface="Lucida Sans Unicode"/>
                        </a:rPr>
                        <a:t>r</a:t>
                      </a:r>
                      <a:r>
                        <a:rPr sz="1600" dirty="0">
                          <a:latin typeface="Lucida Sans Unicode"/>
                          <a:cs typeface="Lucida Sans Unicode"/>
                        </a:rPr>
                        <a:t>t,</a:t>
                      </a:r>
                      <a:r>
                        <a:rPr sz="1600" spc="20" dirty="0">
                          <a:latin typeface="Lucida Sans Unicode"/>
                          <a:cs typeface="Lucida Sans Unicode"/>
                        </a:rPr>
                        <a:t> </a:t>
                      </a:r>
                      <a:r>
                        <a:rPr sz="1600" spc="-5" dirty="0">
                          <a:latin typeface="Lucida Sans Unicode"/>
                          <a:cs typeface="Lucida Sans Unicode"/>
                        </a:rPr>
                        <a:t>addit</a:t>
                      </a:r>
                      <a:r>
                        <a:rPr sz="1600" spc="-10" dirty="0">
                          <a:latin typeface="Lucida Sans Unicode"/>
                          <a:cs typeface="Lucida Sans Unicode"/>
                        </a:rPr>
                        <a:t>i</a:t>
                      </a:r>
                      <a:r>
                        <a:rPr sz="1600" spc="-5" dirty="0">
                          <a:latin typeface="Lucida Sans Unicode"/>
                          <a:cs typeface="Lucida Sans Unicode"/>
                        </a:rPr>
                        <a:t>on</a:t>
                      </a:r>
                      <a:r>
                        <a:rPr sz="1600" spc="5" dirty="0">
                          <a:latin typeface="Lucida Sans Unicode"/>
                          <a:cs typeface="Lucida Sans Unicode"/>
                        </a:rPr>
                        <a:t>a</a:t>
                      </a:r>
                      <a:r>
                        <a:rPr sz="1600" dirty="0">
                          <a:latin typeface="Lucida Sans Unicode"/>
                          <a:cs typeface="Lucida Sans Unicode"/>
                        </a:rPr>
                        <a:t>l </a:t>
                      </a:r>
                      <a:r>
                        <a:rPr sz="1600" spc="-5" dirty="0">
                          <a:latin typeface="Lucida Sans Unicode"/>
                          <a:cs typeface="Lucida Sans Unicode"/>
                        </a:rPr>
                        <a:t>resources</a:t>
                      </a:r>
                      <a:r>
                        <a:rPr sz="1600" spc="-5" dirty="0" smtClean="0">
                          <a:latin typeface="Lucida Sans Unicode"/>
                          <a:cs typeface="Lucida Sans Unicode"/>
                        </a:rPr>
                        <a:t>.</a:t>
                      </a:r>
                      <a:endParaRPr lang="en-GB" sz="1600" spc="-5" dirty="0" smtClean="0">
                        <a:latin typeface="Lucida Sans Unicode"/>
                        <a:cs typeface="Lucida Sans Unicode"/>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1">
                        <a:lumMod val="75000"/>
                      </a:schemeClr>
                    </a:solidFill>
                  </a:tcPr>
                </a:tc>
                <a:extLst>
                  <a:ext uri="{0D108BD9-81ED-4DB2-BD59-A6C34878D82A}">
                    <a16:rowId xmlns:a16="http://schemas.microsoft.com/office/drawing/2014/main" val="10001"/>
                  </a:ext>
                </a:extLst>
              </a:tr>
              <a:tr h="822463">
                <a:tc>
                  <a:txBody>
                    <a:bodyPr/>
                    <a:lstStyle/>
                    <a:p>
                      <a:pPr marL="84455" marR="314325">
                        <a:lnSpc>
                          <a:spcPct val="100000"/>
                        </a:lnSpc>
                        <a:spcBef>
                          <a:spcPts val="55"/>
                        </a:spcBef>
                      </a:pPr>
                      <a:endParaRPr lang="en-GB" sz="1600" dirty="0" smtClean="0">
                        <a:latin typeface="Lucida Sans Unicode"/>
                        <a:cs typeface="Lucida Sans Unicode"/>
                      </a:endParaRPr>
                    </a:p>
                    <a:p>
                      <a:pPr marL="84455" marR="314325">
                        <a:lnSpc>
                          <a:spcPct val="100000"/>
                        </a:lnSpc>
                        <a:spcBef>
                          <a:spcPts val="55"/>
                        </a:spcBef>
                      </a:pPr>
                      <a:r>
                        <a:rPr sz="1600" dirty="0" smtClean="0">
                          <a:latin typeface="Lucida Sans Unicode"/>
                          <a:cs typeface="Lucida Sans Unicode"/>
                        </a:rPr>
                        <a:t>U</a:t>
                      </a:r>
                      <a:r>
                        <a:rPr sz="1600" spc="-5" dirty="0" smtClean="0">
                          <a:latin typeface="Lucida Sans Unicode"/>
                          <a:cs typeface="Lucida Sans Unicode"/>
                        </a:rPr>
                        <a:t>s</a:t>
                      </a:r>
                      <a:r>
                        <a:rPr sz="1600" dirty="0" smtClean="0">
                          <a:latin typeface="Lucida Sans Unicode"/>
                          <a:cs typeface="Lucida Sans Unicode"/>
                        </a:rPr>
                        <a:t>e </a:t>
                      </a:r>
                      <a:r>
                        <a:rPr sz="1600" spc="-10" dirty="0">
                          <a:latin typeface="Lucida Sans Unicode"/>
                          <a:cs typeface="Lucida Sans Unicode"/>
                        </a:rPr>
                        <a:t>o</a:t>
                      </a:r>
                      <a:r>
                        <a:rPr sz="1600" dirty="0">
                          <a:latin typeface="Lucida Sans Unicode"/>
                          <a:cs typeface="Lucida Sans Unicode"/>
                        </a:rPr>
                        <a:t>f multi</a:t>
                      </a:r>
                      <a:r>
                        <a:rPr sz="1600" spc="5" dirty="0">
                          <a:latin typeface="Lucida Sans Unicode"/>
                          <a:cs typeface="Lucida Sans Unicode"/>
                        </a:rPr>
                        <a:t> </a:t>
                      </a:r>
                      <a:r>
                        <a:rPr sz="1600" spc="-5" dirty="0">
                          <a:latin typeface="Lucida Sans Unicode"/>
                          <a:cs typeface="Lucida Sans Unicode"/>
                        </a:rPr>
                        <a:t>s</a:t>
                      </a:r>
                      <a:r>
                        <a:rPr sz="1600" dirty="0">
                          <a:latin typeface="Lucida Sans Unicode"/>
                          <a:cs typeface="Lucida Sans Unicode"/>
                        </a:rPr>
                        <a:t>en</a:t>
                      </a:r>
                      <a:r>
                        <a:rPr sz="1600" spc="-10" dirty="0">
                          <a:latin typeface="Lucida Sans Unicode"/>
                          <a:cs typeface="Lucida Sans Unicode"/>
                        </a:rPr>
                        <a:t>s</a:t>
                      </a:r>
                      <a:r>
                        <a:rPr sz="1600" spc="-5" dirty="0">
                          <a:latin typeface="Lucida Sans Unicode"/>
                          <a:cs typeface="Lucida Sans Unicode"/>
                        </a:rPr>
                        <a:t>o</a:t>
                      </a:r>
                      <a:r>
                        <a:rPr sz="1600" spc="-10" dirty="0">
                          <a:latin typeface="Lucida Sans Unicode"/>
                          <a:cs typeface="Lucida Sans Unicode"/>
                        </a:rPr>
                        <a:t>r</a:t>
                      </a:r>
                      <a:r>
                        <a:rPr sz="1600" dirty="0">
                          <a:latin typeface="Lucida Sans Unicode"/>
                          <a:cs typeface="Lucida Sans Unicode"/>
                        </a:rPr>
                        <a:t>y</a:t>
                      </a:r>
                      <a:r>
                        <a:rPr sz="1600" spc="-5" dirty="0">
                          <a:latin typeface="Lucida Sans Unicode"/>
                          <a:cs typeface="Lucida Sans Unicode"/>
                        </a:rPr>
                        <a:t> resou</a:t>
                      </a:r>
                      <a:r>
                        <a:rPr sz="1600" spc="-10" dirty="0">
                          <a:latin typeface="Lucida Sans Unicode"/>
                          <a:cs typeface="Lucida Sans Unicode"/>
                        </a:rPr>
                        <a:t>r</a:t>
                      </a:r>
                      <a:r>
                        <a:rPr sz="1600" spc="-5" dirty="0">
                          <a:latin typeface="Lucida Sans Unicode"/>
                          <a:cs typeface="Lucida Sans Unicode"/>
                        </a:rPr>
                        <a:t>c</a:t>
                      </a:r>
                      <a:r>
                        <a:rPr sz="1600" spc="5" dirty="0">
                          <a:latin typeface="Lucida Sans Unicode"/>
                          <a:cs typeface="Lucida Sans Unicode"/>
                        </a:rPr>
                        <a:t>e</a:t>
                      </a:r>
                      <a:r>
                        <a:rPr sz="1600" dirty="0">
                          <a:latin typeface="Lucida Sans Unicode"/>
                          <a:cs typeface="Lucida Sans Unicode"/>
                        </a:rPr>
                        <a:t>s</a:t>
                      </a:r>
                      <a:r>
                        <a:rPr sz="1600" spc="-5" dirty="0">
                          <a:latin typeface="Lucida Sans Unicode"/>
                          <a:cs typeface="Lucida Sans Unicode"/>
                        </a:rPr>
                        <a:t> and </a:t>
                      </a:r>
                      <a:r>
                        <a:rPr sz="1600" dirty="0">
                          <a:latin typeface="Lucida Sans Unicode"/>
                          <a:cs typeface="Lucida Sans Unicode"/>
                        </a:rPr>
                        <a:t>vi</a:t>
                      </a:r>
                      <a:r>
                        <a:rPr sz="1600" spc="-10" dirty="0">
                          <a:latin typeface="Lucida Sans Unicode"/>
                          <a:cs typeface="Lucida Sans Unicode"/>
                        </a:rPr>
                        <a:t>s</a:t>
                      </a:r>
                      <a:r>
                        <a:rPr sz="1600" dirty="0">
                          <a:latin typeface="Lucida Sans Unicode"/>
                          <a:cs typeface="Lucida Sans Unicode"/>
                        </a:rPr>
                        <a:t>ual</a:t>
                      </a:r>
                      <a:r>
                        <a:rPr sz="1600" spc="20" dirty="0">
                          <a:latin typeface="Lucida Sans Unicode"/>
                          <a:cs typeface="Lucida Sans Unicode"/>
                        </a:rPr>
                        <a:t> </a:t>
                      </a:r>
                      <a:r>
                        <a:rPr sz="1600" spc="-5" dirty="0" smtClean="0">
                          <a:latin typeface="Lucida Sans Unicode"/>
                          <a:cs typeface="Lucida Sans Unicode"/>
                        </a:rPr>
                        <a:t>s</a:t>
                      </a:r>
                      <a:r>
                        <a:rPr sz="1600" dirty="0" smtClean="0">
                          <a:latin typeface="Lucida Sans Unicode"/>
                          <a:cs typeface="Lucida Sans Unicode"/>
                        </a:rPr>
                        <a:t>t</a:t>
                      </a:r>
                      <a:r>
                        <a:rPr sz="1600" spc="-10" dirty="0" smtClean="0">
                          <a:latin typeface="Lucida Sans Unicode"/>
                          <a:cs typeface="Lucida Sans Unicode"/>
                        </a:rPr>
                        <a:t>i</a:t>
                      </a:r>
                      <a:r>
                        <a:rPr sz="1600" dirty="0" smtClean="0">
                          <a:latin typeface="Lucida Sans Unicode"/>
                          <a:cs typeface="Lucida Sans Unicode"/>
                        </a:rPr>
                        <a:t>mu</a:t>
                      </a:r>
                      <a:r>
                        <a:rPr sz="1600" spc="-10" dirty="0" smtClean="0">
                          <a:latin typeface="Lucida Sans Unicode"/>
                          <a:cs typeface="Lucida Sans Unicode"/>
                        </a:rPr>
                        <a:t>l</a:t>
                      </a:r>
                      <a:r>
                        <a:rPr sz="1600" dirty="0" smtClean="0">
                          <a:latin typeface="Lucida Sans Unicode"/>
                          <a:cs typeface="Lucida Sans Unicode"/>
                        </a:rPr>
                        <a:t>i</a:t>
                      </a:r>
                      <a:endParaRPr lang="en-GB" sz="1600" dirty="0" smtClean="0">
                        <a:latin typeface="Lucida Sans Unicode"/>
                        <a:cs typeface="Lucida Sans Unicode"/>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60000"/>
                        <a:lumOff val="40000"/>
                      </a:schemeClr>
                    </a:solidFill>
                  </a:tcPr>
                </a:tc>
                <a:tc>
                  <a:txBody>
                    <a:bodyPr/>
                    <a:lstStyle/>
                    <a:p>
                      <a:pPr marL="85725">
                        <a:lnSpc>
                          <a:spcPct val="100000"/>
                        </a:lnSpc>
                        <a:spcBef>
                          <a:spcPts val="55"/>
                        </a:spcBef>
                      </a:pPr>
                      <a:endParaRPr lang="en-GB" sz="1600" spc="-5" dirty="0" smtClean="0">
                        <a:latin typeface="Lucida Sans Unicode"/>
                        <a:cs typeface="Lucida Sans Unicode"/>
                      </a:endParaRPr>
                    </a:p>
                    <a:p>
                      <a:pPr marL="85725">
                        <a:lnSpc>
                          <a:spcPct val="100000"/>
                        </a:lnSpc>
                        <a:spcBef>
                          <a:spcPts val="55"/>
                        </a:spcBef>
                      </a:pPr>
                      <a:r>
                        <a:rPr lang="en-GB" sz="1600" spc="-5" dirty="0" smtClean="0">
                          <a:latin typeface="Lucida Sans Unicode"/>
                          <a:cs typeface="Lucida Sans Unicode"/>
                        </a:rPr>
                        <a:t>R</a:t>
                      </a:r>
                      <a:r>
                        <a:rPr sz="1600" spc="-5" dirty="0" err="1" smtClean="0">
                          <a:latin typeface="Lucida Sans Unicode"/>
                          <a:cs typeface="Lucida Sans Unicode"/>
                        </a:rPr>
                        <a:t>epetition</a:t>
                      </a:r>
                      <a:r>
                        <a:rPr sz="1600" spc="20" dirty="0" smtClean="0">
                          <a:latin typeface="Lucida Sans Unicode"/>
                          <a:cs typeface="Lucida Sans Unicode"/>
                        </a:rPr>
                        <a:t> </a:t>
                      </a:r>
                      <a:r>
                        <a:rPr sz="1600" spc="-5" dirty="0">
                          <a:latin typeface="Lucida Sans Unicode"/>
                          <a:cs typeface="Lucida Sans Unicode"/>
                        </a:rPr>
                        <a:t>o</a:t>
                      </a:r>
                      <a:r>
                        <a:rPr sz="1600" dirty="0">
                          <a:latin typeface="Lucida Sans Unicode"/>
                          <a:cs typeface="Lucida Sans Unicode"/>
                        </a:rPr>
                        <a:t>f </a:t>
                      </a:r>
                      <a:r>
                        <a:rPr sz="1600" spc="-5" dirty="0">
                          <a:latin typeface="Lucida Sans Unicode"/>
                          <a:cs typeface="Lucida Sans Unicode"/>
                        </a:rPr>
                        <a:t>con</a:t>
                      </a:r>
                      <a:r>
                        <a:rPr sz="1600" spc="5" dirty="0">
                          <a:latin typeface="Lucida Sans Unicode"/>
                          <a:cs typeface="Lucida Sans Unicode"/>
                        </a:rPr>
                        <a:t>ce</a:t>
                      </a:r>
                      <a:r>
                        <a:rPr sz="1600" spc="-5" dirty="0">
                          <a:latin typeface="Lucida Sans Unicode"/>
                          <a:cs typeface="Lucida Sans Unicode"/>
                        </a:rPr>
                        <a:t>pts</a:t>
                      </a:r>
                      <a:endParaRPr sz="1600" dirty="0">
                        <a:latin typeface="Lucida Sans Unicode"/>
                        <a:cs typeface="Lucida Sans Unicode"/>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60000"/>
                        <a:lumOff val="40000"/>
                      </a:schemeClr>
                    </a:solidFill>
                  </a:tcPr>
                </a:tc>
                <a:extLst>
                  <a:ext uri="{0D108BD9-81ED-4DB2-BD59-A6C34878D82A}">
                    <a16:rowId xmlns:a16="http://schemas.microsoft.com/office/drawing/2014/main" val="10002"/>
                  </a:ext>
                </a:extLst>
              </a:tr>
              <a:tr h="1340252">
                <a:tc>
                  <a:txBody>
                    <a:bodyPr/>
                    <a:lstStyle/>
                    <a:p>
                      <a:pPr marL="84455" marR="345440">
                        <a:lnSpc>
                          <a:spcPct val="100000"/>
                        </a:lnSpc>
                        <a:spcBef>
                          <a:spcPts val="55"/>
                        </a:spcBef>
                      </a:pPr>
                      <a:endParaRPr lang="en-GB" sz="1600" dirty="0" smtClean="0">
                        <a:latin typeface="Lucida Sans Unicode"/>
                        <a:cs typeface="Lucida Sans Unicode"/>
                      </a:endParaRPr>
                    </a:p>
                    <a:p>
                      <a:pPr marL="84455" marR="345440">
                        <a:lnSpc>
                          <a:spcPct val="100000"/>
                        </a:lnSpc>
                        <a:spcBef>
                          <a:spcPts val="55"/>
                        </a:spcBef>
                      </a:pPr>
                      <a:r>
                        <a:rPr sz="1600" dirty="0" smtClean="0">
                          <a:latin typeface="Lucida Sans Unicode"/>
                          <a:cs typeface="Lucida Sans Unicode"/>
                        </a:rPr>
                        <a:t>Sui</a:t>
                      </a:r>
                      <a:r>
                        <a:rPr sz="1600" spc="-10" dirty="0" smtClean="0">
                          <a:latin typeface="Lucida Sans Unicode"/>
                          <a:cs typeface="Lucida Sans Unicode"/>
                        </a:rPr>
                        <a:t>t</a:t>
                      </a:r>
                      <a:r>
                        <a:rPr sz="1600" spc="-5" dirty="0" smtClean="0">
                          <a:latin typeface="Lucida Sans Unicode"/>
                          <a:cs typeface="Lucida Sans Unicode"/>
                        </a:rPr>
                        <a:t>ab</a:t>
                      </a:r>
                      <a:r>
                        <a:rPr sz="1600" spc="-10" dirty="0" smtClean="0">
                          <a:latin typeface="Lucida Sans Unicode"/>
                          <a:cs typeface="Lucida Sans Unicode"/>
                        </a:rPr>
                        <a:t>l</a:t>
                      </a:r>
                      <a:r>
                        <a:rPr sz="1600" dirty="0" smtClean="0">
                          <a:latin typeface="Lucida Sans Unicode"/>
                          <a:cs typeface="Lucida Sans Unicode"/>
                        </a:rPr>
                        <a:t>e</a:t>
                      </a:r>
                      <a:r>
                        <a:rPr sz="1600" spc="30" dirty="0" smtClean="0">
                          <a:latin typeface="Lucida Sans Unicode"/>
                          <a:cs typeface="Lucida Sans Unicode"/>
                        </a:rPr>
                        <a:t> </a:t>
                      </a:r>
                      <a:r>
                        <a:rPr sz="1600" spc="-5" dirty="0">
                          <a:latin typeface="Lucida Sans Unicode"/>
                          <a:cs typeface="Lucida Sans Unicode"/>
                        </a:rPr>
                        <a:t>ac</a:t>
                      </a:r>
                      <a:r>
                        <a:rPr sz="1600" spc="5" dirty="0">
                          <a:latin typeface="Lucida Sans Unicode"/>
                          <a:cs typeface="Lucida Sans Unicode"/>
                        </a:rPr>
                        <a:t>c</a:t>
                      </a:r>
                      <a:r>
                        <a:rPr sz="1600" dirty="0">
                          <a:latin typeface="Lucida Sans Unicode"/>
                          <a:cs typeface="Lucida Sans Unicode"/>
                        </a:rPr>
                        <a:t>e</a:t>
                      </a:r>
                      <a:r>
                        <a:rPr sz="1600" spc="-5" dirty="0">
                          <a:latin typeface="Lucida Sans Unicode"/>
                          <a:cs typeface="Lucida Sans Unicode"/>
                        </a:rPr>
                        <a:t>s</a:t>
                      </a:r>
                      <a:r>
                        <a:rPr sz="1600" dirty="0">
                          <a:latin typeface="Lucida Sans Unicode"/>
                          <a:cs typeface="Lucida Sans Unicode"/>
                        </a:rPr>
                        <a:t>s </a:t>
                      </a:r>
                      <a:r>
                        <a:rPr sz="1600" spc="-5" dirty="0">
                          <a:latin typeface="Lucida Sans Unicode"/>
                          <a:cs typeface="Lucida Sans Unicode"/>
                        </a:rPr>
                        <a:t>s</a:t>
                      </a:r>
                      <a:r>
                        <a:rPr sz="1600" dirty="0">
                          <a:latin typeface="Lucida Sans Unicode"/>
                          <a:cs typeface="Lucida Sans Unicode"/>
                        </a:rPr>
                        <a:t>trateg</a:t>
                      </a:r>
                      <a:r>
                        <a:rPr sz="1600" spc="-5" dirty="0">
                          <a:latin typeface="Lucida Sans Unicode"/>
                          <a:cs typeface="Lucida Sans Unicode"/>
                        </a:rPr>
                        <a:t>ie</a:t>
                      </a:r>
                      <a:r>
                        <a:rPr sz="1600" dirty="0">
                          <a:latin typeface="Lucida Sans Unicode"/>
                          <a:cs typeface="Lucida Sans Unicode"/>
                        </a:rPr>
                        <a:t>s</a:t>
                      </a:r>
                      <a:r>
                        <a:rPr sz="1600" spc="15" dirty="0">
                          <a:latin typeface="Lucida Sans Unicode"/>
                          <a:cs typeface="Lucida Sans Unicode"/>
                        </a:rPr>
                        <a:t> </a:t>
                      </a:r>
                      <a:r>
                        <a:rPr sz="1600" spc="5" dirty="0">
                          <a:latin typeface="Lucida Sans Unicode"/>
                          <a:cs typeface="Lucida Sans Unicode"/>
                        </a:rPr>
                        <a:t>eg</a:t>
                      </a:r>
                      <a:r>
                        <a:rPr sz="1600" dirty="0">
                          <a:latin typeface="Lucida Sans Unicode"/>
                          <a:cs typeface="Lucida Sans Unicode"/>
                        </a:rPr>
                        <a:t>.</a:t>
                      </a:r>
                      <a:r>
                        <a:rPr sz="1600" spc="-5" dirty="0">
                          <a:latin typeface="Lucida Sans Unicode"/>
                          <a:cs typeface="Lucida Sans Unicode"/>
                        </a:rPr>
                        <a:t> </a:t>
                      </a:r>
                      <a:r>
                        <a:rPr sz="1600" spc="5" dirty="0">
                          <a:latin typeface="Lucida Sans Unicode"/>
                          <a:cs typeface="Lucida Sans Unicode"/>
                        </a:rPr>
                        <a:t>w</a:t>
                      </a:r>
                      <a:r>
                        <a:rPr sz="1600" spc="-5" dirty="0">
                          <a:latin typeface="Lucida Sans Unicode"/>
                          <a:cs typeface="Lucida Sans Unicode"/>
                        </a:rPr>
                        <a:t>o</a:t>
                      </a:r>
                      <a:r>
                        <a:rPr sz="1600" spc="-10" dirty="0">
                          <a:latin typeface="Lucida Sans Unicode"/>
                          <a:cs typeface="Lucida Sans Unicode"/>
                        </a:rPr>
                        <a:t>r</a:t>
                      </a:r>
                      <a:r>
                        <a:rPr sz="1600" dirty="0">
                          <a:latin typeface="Lucida Sans Unicode"/>
                          <a:cs typeface="Lucida Sans Unicode"/>
                        </a:rPr>
                        <a:t>k </a:t>
                      </a:r>
                      <a:r>
                        <a:rPr sz="1600" spc="-5" dirty="0">
                          <a:latin typeface="Lucida Sans Unicode"/>
                          <a:cs typeface="Lucida Sans Unicode"/>
                        </a:rPr>
                        <a:t>i</a:t>
                      </a:r>
                      <a:r>
                        <a:rPr sz="1600" dirty="0">
                          <a:latin typeface="Lucida Sans Unicode"/>
                          <a:cs typeface="Lucida Sans Unicode"/>
                        </a:rPr>
                        <a:t>n </a:t>
                      </a:r>
                      <a:r>
                        <a:rPr sz="1600" spc="-5" dirty="0">
                          <a:latin typeface="Lucida Sans Unicode"/>
                          <a:cs typeface="Lucida Sans Unicode"/>
                        </a:rPr>
                        <a:t>chunks</a:t>
                      </a:r>
                      <a:r>
                        <a:rPr sz="1600" dirty="0">
                          <a:latin typeface="Lucida Sans Unicode"/>
                          <a:cs typeface="Lucida Sans Unicode"/>
                        </a:rPr>
                        <a:t>,</a:t>
                      </a:r>
                      <a:r>
                        <a:rPr sz="1600" spc="-5" dirty="0">
                          <a:latin typeface="Lucida Sans Unicode"/>
                          <a:cs typeface="Lucida Sans Unicode"/>
                        </a:rPr>
                        <a:t> </a:t>
                      </a:r>
                      <a:r>
                        <a:rPr sz="1600" dirty="0">
                          <a:latin typeface="Lucida Sans Unicode"/>
                          <a:cs typeface="Lucida Sans Unicode"/>
                        </a:rPr>
                        <a:t>e</a:t>
                      </a:r>
                      <a:r>
                        <a:rPr sz="1600" spc="-5" dirty="0">
                          <a:latin typeface="Lucida Sans Unicode"/>
                          <a:cs typeface="Lucida Sans Unicode"/>
                        </a:rPr>
                        <a:t>xtr</a:t>
                      </a:r>
                      <a:r>
                        <a:rPr sz="1600" dirty="0">
                          <a:latin typeface="Lucida Sans Unicode"/>
                          <a:cs typeface="Lucida Sans Unicode"/>
                        </a:rPr>
                        <a:t>a </a:t>
                      </a:r>
                      <a:r>
                        <a:rPr sz="1600" spc="-5" dirty="0">
                          <a:latin typeface="Lucida Sans Unicode"/>
                          <a:cs typeface="Lucida Sans Unicode"/>
                        </a:rPr>
                        <a:t>proces</a:t>
                      </a:r>
                      <a:r>
                        <a:rPr sz="1600" spc="-10" dirty="0">
                          <a:latin typeface="Lucida Sans Unicode"/>
                          <a:cs typeface="Lucida Sans Unicode"/>
                        </a:rPr>
                        <a:t>s</a:t>
                      </a:r>
                      <a:r>
                        <a:rPr sz="1600" spc="-5" dirty="0">
                          <a:latin typeface="Lucida Sans Unicode"/>
                          <a:cs typeface="Lucida Sans Unicode"/>
                        </a:rPr>
                        <a:t>in</a:t>
                      </a:r>
                      <a:r>
                        <a:rPr sz="1600" dirty="0">
                          <a:latin typeface="Lucida Sans Unicode"/>
                          <a:cs typeface="Lucida Sans Unicode"/>
                        </a:rPr>
                        <a:t>g</a:t>
                      </a:r>
                      <a:r>
                        <a:rPr sz="1600" spc="10" dirty="0">
                          <a:latin typeface="Lucida Sans Unicode"/>
                          <a:cs typeface="Lucida Sans Unicode"/>
                        </a:rPr>
                        <a:t> </a:t>
                      </a:r>
                      <a:r>
                        <a:rPr sz="1600" dirty="0">
                          <a:latin typeface="Lucida Sans Unicode"/>
                          <a:cs typeface="Lucida Sans Unicode"/>
                        </a:rPr>
                        <a:t>t</a:t>
                      </a:r>
                      <a:r>
                        <a:rPr sz="1600" spc="-10" dirty="0">
                          <a:latin typeface="Lucida Sans Unicode"/>
                          <a:cs typeface="Lucida Sans Unicode"/>
                        </a:rPr>
                        <a:t>i</a:t>
                      </a:r>
                      <a:r>
                        <a:rPr sz="1600" dirty="0">
                          <a:latin typeface="Lucida Sans Unicode"/>
                          <a:cs typeface="Lucida Sans Unicode"/>
                        </a:rPr>
                        <a:t>me, work</a:t>
                      </a:r>
                      <a:r>
                        <a:rPr sz="1600" spc="-10" dirty="0">
                          <a:latin typeface="Lucida Sans Unicode"/>
                          <a:cs typeface="Lucida Sans Unicode"/>
                        </a:rPr>
                        <a:t> </a:t>
                      </a:r>
                      <a:r>
                        <a:rPr sz="1600" spc="-10" dirty="0" smtClean="0">
                          <a:latin typeface="Lucida Sans Unicode"/>
                          <a:cs typeface="Lucida Sans Unicode"/>
                        </a:rPr>
                        <a:t>b</a:t>
                      </a:r>
                      <a:r>
                        <a:rPr sz="1600" spc="-5" dirty="0" smtClean="0">
                          <a:latin typeface="Lucida Sans Unicode"/>
                          <a:cs typeface="Lucida Sans Unicode"/>
                        </a:rPr>
                        <a:t>rea</a:t>
                      </a:r>
                      <a:r>
                        <a:rPr sz="1600" spc="5" dirty="0" smtClean="0">
                          <a:latin typeface="Lucida Sans Unicode"/>
                          <a:cs typeface="Lucida Sans Unicode"/>
                        </a:rPr>
                        <a:t>k</a:t>
                      </a:r>
                      <a:r>
                        <a:rPr sz="1600" dirty="0" smtClean="0">
                          <a:latin typeface="Lucida Sans Unicode"/>
                          <a:cs typeface="Lucida Sans Unicode"/>
                        </a:rPr>
                        <a:t>s</a:t>
                      </a:r>
                      <a:endParaRPr lang="en-GB" sz="1600" dirty="0" smtClean="0">
                        <a:latin typeface="Lucida Sans Unicode"/>
                        <a:cs typeface="Lucida Sans Unicode"/>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20000"/>
                        <a:lumOff val="80000"/>
                      </a:schemeClr>
                    </a:solidFill>
                  </a:tcPr>
                </a:tc>
                <a:tc>
                  <a:txBody>
                    <a:bodyPr/>
                    <a:lstStyle/>
                    <a:p>
                      <a:pPr marL="85725">
                        <a:lnSpc>
                          <a:spcPct val="100000"/>
                        </a:lnSpc>
                        <a:spcBef>
                          <a:spcPts val="55"/>
                        </a:spcBef>
                      </a:pPr>
                      <a:endParaRPr lang="en-GB" sz="1600" dirty="0" smtClean="0">
                        <a:latin typeface="Lucida Sans Unicode"/>
                        <a:cs typeface="Lucida Sans Unicode"/>
                      </a:endParaRPr>
                    </a:p>
                    <a:p>
                      <a:pPr marL="85725">
                        <a:lnSpc>
                          <a:spcPct val="100000"/>
                        </a:lnSpc>
                        <a:spcBef>
                          <a:spcPts val="55"/>
                        </a:spcBef>
                      </a:pPr>
                      <a:r>
                        <a:rPr sz="1600" dirty="0" smtClean="0">
                          <a:latin typeface="Lucida Sans Unicode"/>
                          <a:cs typeface="Lucida Sans Unicode"/>
                        </a:rPr>
                        <a:t>A</a:t>
                      </a:r>
                      <a:r>
                        <a:rPr sz="1600" spc="-10" dirty="0" smtClean="0">
                          <a:latin typeface="Lucida Sans Unicode"/>
                          <a:cs typeface="Lucida Sans Unicode"/>
                        </a:rPr>
                        <a:t>d</a:t>
                      </a:r>
                      <a:r>
                        <a:rPr sz="1600" dirty="0" smtClean="0">
                          <a:latin typeface="Lucida Sans Unicode"/>
                          <a:cs typeface="Lucida Sans Unicode"/>
                        </a:rPr>
                        <a:t>ult</a:t>
                      </a:r>
                      <a:r>
                        <a:rPr sz="1600" spc="20" dirty="0" smtClean="0">
                          <a:latin typeface="Lucida Sans Unicode"/>
                          <a:cs typeface="Lucida Sans Unicode"/>
                        </a:rPr>
                        <a:t> </a:t>
                      </a:r>
                      <a:r>
                        <a:rPr sz="1600" spc="-5" dirty="0">
                          <a:latin typeface="Lucida Sans Unicode"/>
                          <a:cs typeface="Lucida Sans Unicode"/>
                        </a:rPr>
                        <a:t>s</a:t>
                      </a:r>
                      <a:r>
                        <a:rPr sz="1600" dirty="0">
                          <a:latin typeface="Lucida Sans Unicode"/>
                          <a:cs typeface="Lucida Sans Unicode"/>
                        </a:rPr>
                        <a:t>uppo</a:t>
                      </a:r>
                      <a:r>
                        <a:rPr sz="1600" spc="-10" dirty="0">
                          <a:latin typeface="Lucida Sans Unicode"/>
                          <a:cs typeface="Lucida Sans Unicode"/>
                        </a:rPr>
                        <a:t>r</a:t>
                      </a:r>
                      <a:r>
                        <a:rPr sz="1600" dirty="0">
                          <a:latin typeface="Lucida Sans Unicode"/>
                          <a:cs typeface="Lucida Sans Unicode"/>
                        </a:rPr>
                        <a:t>t</a:t>
                      </a:r>
                      <a:r>
                        <a:rPr sz="1600" spc="15" dirty="0">
                          <a:latin typeface="Lucida Sans Unicode"/>
                          <a:cs typeface="Lucida Sans Unicode"/>
                        </a:rPr>
                        <a:t> </a:t>
                      </a:r>
                      <a:r>
                        <a:rPr sz="1600" spc="5" dirty="0">
                          <a:latin typeface="Lucida Sans Unicode"/>
                          <a:cs typeface="Lucida Sans Unicode"/>
                        </a:rPr>
                        <a:t>w</a:t>
                      </a:r>
                      <a:r>
                        <a:rPr sz="1600" dirty="0">
                          <a:latin typeface="Lucida Sans Unicode"/>
                          <a:cs typeface="Lucida Sans Unicode"/>
                        </a:rPr>
                        <a:t>h</a:t>
                      </a:r>
                      <a:r>
                        <a:rPr sz="1600" spc="5" dirty="0">
                          <a:latin typeface="Lucida Sans Unicode"/>
                          <a:cs typeface="Lucida Sans Unicode"/>
                        </a:rPr>
                        <a:t>e</a:t>
                      </a:r>
                      <a:r>
                        <a:rPr sz="1600" spc="-5" dirty="0">
                          <a:latin typeface="Lucida Sans Unicode"/>
                          <a:cs typeface="Lucida Sans Unicode"/>
                        </a:rPr>
                        <a:t>r</a:t>
                      </a:r>
                      <a:r>
                        <a:rPr sz="1600" dirty="0">
                          <a:latin typeface="Lucida Sans Unicode"/>
                          <a:cs typeface="Lucida Sans Unicode"/>
                        </a:rPr>
                        <a:t>e n</a:t>
                      </a:r>
                      <a:r>
                        <a:rPr sz="1600" spc="5" dirty="0">
                          <a:latin typeface="Lucida Sans Unicode"/>
                          <a:cs typeface="Lucida Sans Unicode"/>
                        </a:rPr>
                        <a:t>e</a:t>
                      </a:r>
                      <a:r>
                        <a:rPr sz="1600" spc="-5" dirty="0">
                          <a:latin typeface="Lucida Sans Unicode"/>
                          <a:cs typeface="Lucida Sans Unicode"/>
                        </a:rPr>
                        <a:t>c</a:t>
                      </a:r>
                      <a:r>
                        <a:rPr sz="1600" spc="5" dirty="0">
                          <a:latin typeface="Lucida Sans Unicode"/>
                          <a:cs typeface="Lucida Sans Unicode"/>
                        </a:rPr>
                        <a:t>e</a:t>
                      </a:r>
                      <a:r>
                        <a:rPr sz="1600" spc="-5" dirty="0">
                          <a:latin typeface="Lucida Sans Unicode"/>
                          <a:cs typeface="Lucida Sans Unicode"/>
                        </a:rPr>
                        <a:t>ssary</a:t>
                      </a:r>
                      <a:endParaRPr sz="1600" dirty="0">
                        <a:latin typeface="Lucida Sans Unicode"/>
                        <a:cs typeface="Lucida Sans Unicode"/>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pic>
        <p:nvPicPr>
          <p:cNvPr id="5" name="Picture 2" descr="Panshanger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503" y="232029"/>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922031" y="5678557"/>
            <a:ext cx="81464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Main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64859" y="1022803"/>
            <a:ext cx="7616190" cy="770890"/>
          </a:xfrm>
          <a:prstGeom prst="rect">
            <a:avLst/>
          </a:prstGeom>
        </p:spPr>
        <p:txBody>
          <a:bodyPr vert="horz" wrap="square" lIns="0" tIns="0" rIns="0" bIns="0" rtlCol="0">
            <a:spAutoFit/>
          </a:bodyPr>
          <a:lstStyle/>
          <a:p>
            <a:pPr marL="2764790" marR="5080" indent="-2752725">
              <a:lnSpc>
                <a:spcPct val="100000"/>
              </a:lnSpc>
            </a:pPr>
            <a:r>
              <a:rPr sz="2400" spc="-5" dirty="0">
                <a:latin typeface="Lucida Sans Unicode"/>
                <a:cs typeface="Lucida Sans Unicode"/>
              </a:rPr>
              <a:t>W</a:t>
            </a:r>
            <a:r>
              <a:rPr sz="2400" dirty="0">
                <a:latin typeface="Lucida Sans Unicode"/>
                <a:cs typeface="Lucida Sans Unicode"/>
              </a:rPr>
              <a:t>e </a:t>
            </a:r>
            <a:r>
              <a:rPr sz="2400" spc="-5" dirty="0">
                <a:latin typeface="Lucida Sans Unicode"/>
                <a:cs typeface="Lucida Sans Unicode"/>
              </a:rPr>
              <a:t>will</a:t>
            </a:r>
            <a:r>
              <a:rPr sz="2400" spc="20" dirty="0">
                <a:latin typeface="Lucida Sans Unicode"/>
                <a:cs typeface="Lucida Sans Unicode"/>
              </a:rPr>
              <a:t> </a:t>
            </a:r>
            <a:r>
              <a:rPr sz="2400" spc="-5" dirty="0">
                <a:latin typeface="Lucida Sans Unicode"/>
                <a:cs typeface="Lucida Sans Unicode"/>
              </a:rPr>
              <a:t>pr</a:t>
            </a:r>
            <a:r>
              <a:rPr sz="2400" dirty="0">
                <a:latin typeface="Lucida Sans Unicode"/>
                <a:cs typeface="Lucida Sans Unicode"/>
              </a:rPr>
              <a:t>ovi</a:t>
            </a:r>
            <a:r>
              <a:rPr sz="2400" spc="5" dirty="0">
                <a:latin typeface="Lucida Sans Unicode"/>
                <a:cs typeface="Lucida Sans Unicode"/>
              </a:rPr>
              <a:t>d</a:t>
            </a:r>
            <a:r>
              <a:rPr sz="2400" dirty="0">
                <a:latin typeface="Lucida Sans Unicode"/>
                <a:cs typeface="Lucida Sans Unicode"/>
              </a:rPr>
              <a:t>e</a:t>
            </a:r>
            <a:r>
              <a:rPr sz="2400" spc="-10" dirty="0">
                <a:latin typeface="Lucida Sans Unicode"/>
                <a:cs typeface="Lucida Sans Unicode"/>
              </a:rPr>
              <a:t> th</a:t>
            </a:r>
            <a:r>
              <a:rPr sz="2400" spc="-5" dirty="0">
                <a:latin typeface="Lucida Sans Unicode"/>
                <a:cs typeface="Lucida Sans Unicode"/>
              </a:rPr>
              <a:t>e</a:t>
            </a:r>
            <a:r>
              <a:rPr sz="2400" dirty="0">
                <a:latin typeface="Lucida Sans Unicode"/>
                <a:cs typeface="Lucida Sans Unicode"/>
              </a:rPr>
              <a:t> f</a:t>
            </a:r>
            <a:r>
              <a:rPr sz="2400" spc="-5" dirty="0">
                <a:latin typeface="Lucida Sans Unicode"/>
                <a:cs typeface="Lucida Sans Unicode"/>
              </a:rPr>
              <a:t>ol</a:t>
            </a:r>
            <a:r>
              <a:rPr sz="2400" spc="5" dirty="0">
                <a:latin typeface="Lucida Sans Unicode"/>
                <a:cs typeface="Lucida Sans Unicode"/>
              </a:rPr>
              <a:t>l</a:t>
            </a:r>
            <a:r>
              <a:rPr sz="2400" spc="-10" dirty="0">
                <a:latin typeface="Lucida Sans Unicode"/>
                <a:cs typeface="Lucida Sans Unicode"/>
              </a:rPr>
              <a:t>owin</a:t>
            </a:r>
            <a:r>
              <a:rPr sz="2400" spc="-5" dirty="0">
                <a:latin typeface="Lucida Sans Unicode"/>
                <a:cs typeface="Lucida Sans Unicode"/>
              </a:rPr>
              <a:t>g</a:t>
            </a:r>
            <a:r>
              <a:rPr sz="2400" spc="25" dirty="0">
                <a:latin typeface="Lucida Sans Unicode"/>
                <a:cs typeface="Lucida Sans Unicode"/>
              </a:rPr>
              <a:t> </a:t>
            </a:r>
            <a:r>
              <a:rPr sz="2400" spc="-5" dirty="0">
                <a:latin typeface="Lucida Sans Unicode"/>
                <a:cs typeface="Lucida Sans Unicode"/>
              </a:rPr>
              <a:t>t</a:t>
            </a:r>
            <a:r>
              <a:rPr sz="2400" dirty="0">
                <a:latin typeface="Lucida Sans Unicode"/>
                <a:cs typeface="Lucida Sans Unicode"/>
              </a:rPr>
              <a:t>o</a:t>
            </a:r>
            <a:r>
              <a:rPr sz="2400" spc="-5" dirty="0">
                <a:latin typeface="Lucida Sans Unicode"/>
                <a:cs typeface="Lucida Sans Unicode"/>
              </a:rPr>
              <a:t> </a:t>
            </a:r>
            <a:r>
              <a:rPr sz="2400" dirty="0">
                <a:latin typeface="Lucida Sans Unicode"/>
                <a:cs typeface="Lucida Sans Unicode"/>
              </a:rPr>
              <a:t>suppo</a:t>
            </a:r>
            <a:r>
              <a:rPr sz="2400" spc="-5" dirty="0">
                <a:latin typeface="Lucida Sans Unicode"/>
                <a:cs typeface="Lucida Sans Unicode"/>
              </a:rPr>
              <a:t>r</a:t>
            </a:r>
            <a:r>
              <a:rPr sz="2400" dirty="0">
                <a:latin typeface="Lucida Sans Unicode"/>
                <a:cs typeface="Lucida Sans Unicode"/>
              </a:rPr>
              <a:t>t</a:t>
            </a:r>
            <a:r>
              <a:rPr sz="2400" spc="10" dirty="0">
                <a:latin typeface="Lucida Sans Unicode"/>
                <a:cs typeface="Lucida Sans Unicode"/>
              </a:rPr>
              <a:t> </a:t>
            </a:r>
            <a:r>
              <a:rPr sz="2400" spc="-10" dirty="0">
                <a:latin typeface="Lucida Sans Unicode"/>
                <a:cs typeface="Lucida Sans Unicode"/>
              </a:rPr>
              <a:t>c</a:t>
            </a:r>
            <a:r>
              <a:rPr sz="2400" spc="-15" dirty="0">
                <a:latin typeface="Lucida Sans Unicode"/>
                <a:cs typeface="Lucida Sans Unicode"/>
              </a:rPr>
              <a:t>h</a:t>
            </a:r>
            <a:r>
              <a:rPr sz="2400" spc="-5" dirty="0">
                <a:latin typeface="Lucida Sans Unicode"/>
                <a:cs typeface="Lucida Sans Unicode"/>
              </a:rPr>
              <a:t>il</a:t>
            </a:r>
            <a:r>
              <a:rPr sz="2400" dirty="0">
                <a:latin typeface="Lucida Sans Unicode"/>
                <a:cs typeface="Lucida Sans Unicode"/>
              </a:rPr>
              <a:t>d</a:t>
            </a:r>
            <a:r>
              <a:rPr sz="2400" spc="-5" dirty="0">
                <a:latin typeface="Lucida Sans Unicode"/>
                <a:cs typeface="Lucida Sans Unicode"/>
              </a:rPr>
              <a:t>re</a:t>
            </a:r>
            <a:r>
              <a:rPr sz="2400" dirty="0">
                <a:latin typeface="Lucida Sans Unicode"/>
                <a:cs typeface="Lucida Sans Unicode"/>
              </a:rPr>
              <a:t>n</a:t>
            </a:r>
            <a:r>
              <a:rPr sz="2400" spc="15" dirty="0">
                <a:latin typeface="Lucida Sans Unicode"/>
                <a:cs typeface="Lucida Sans Unicode"/>
              </a:rPr>
              <a:t> </a:t>
            </a:r>
            <a:r>
              <a:rPr sz="2400" spc="-10" dirty="0">
                <a:latin typeface="Lucida Sans Unicode"/>
                <a:cs typeface="Lucida Sans Unicode"/>
              </a:rPr>
              <a:t>in </a:t>
            </a:r>
            <a:r>
              <a:rPr sz="2400" spc="-5" dirty="0">
                <a:latin typeface="Lucida Sans Unicode"/>
                <a:cs typeface="Lucida Sans Unicode"/>
              </a:rPr>
              <a:t>thei</a:t>
            </a:r>
            <a:r>
              <a:rPr sz="2400" dirty="0">
                <a:latin typeface="Lucida Sans Unicode"/>
                <a:cs typeface="Lucida Sans Unicode"/>
              </a:rPr>
              <a:t>r</a:t>
            </a:r>
            <a:r>
              <a:rPr sz="2400" spc="15" dirty="0">
                <a:latin typeface="Lucida Sans Unicode"/>
                <a:cs typeface="Lucida Sans Unicode"/>
              </a:rPr>
              <a:t> </a:t>
            </a:r>
            <a:r>
              <a:rPr sz="2400" spc="-5" dirty="0">
                <a:latin typeface="Lucida Sans Unicode"/>
                <a:cs typeface="Lucida Sans Unicode"/>
              </a:rPr>
              <a:t>le</a:t>
            </a:r>
            <a:r>
              <a:rPr sz="2400" spc="-10" dirty="0">
                <a:latin typeface="Lucida Sans Unicode"/>
                <a:cs typeface="Lucida Sans Unicode"/>
              </a:rPr>
              <a:t>arning:</a:t>
            </a:r>
            <a:endParaRPr sz="2400" dirty="0">
              <a:latin typeface="Lucida Sans Unicode"/>
              <a:cs typeface="Lucida Sans Unicode"/>
            </a:endParaRPr>
          </a:p>
        </p:txBody>
      </p:sp>
      <p:sp>
        <p:nvSpPr>
          <p:cNvPr id="5" name="object 5"/>
          <p:cNvSpPr txBox="1"/>
          <p:nvPr/>
        </p:nvSpPr>
        <p:spPr>
          <a:xfrm>
            <a:off x="504884" y="1802119"/>
            <a:ext cx="2042160" cy="1225550"/>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0" rIns="0" bIns="0" rtlCol="0">
            <a:spAutoFit/>
          </a:bodyPr>
          <a:lstStyle/>
          <a:p>
            <a:pPr>
              <a:lnSpc>
                <a:spcPct val="100000"/>
              </a:lnSpc>
            </a:pPr>
            <a:endParaRPr sz="1200" dirty="0">
              <a:latin typeface="Times New Roman"/>
              <a:cs typeface="Times New Roman"/>
            </a:endParaRPr>
          </a:p>
          <a:p>
            <a:pPr>
              <a:lnSpc>
                <a:spcPct val="100000"/>
              </a:lnSpc>
              <a:spcBef>
                <a:spcPts val="54"/>
              </a:spcBef>
            </a:pPr>
            <a:endParaRPr sz="1300" dirty="0">
              <a:latin typeface="Times New Roman"/>
              <a:cs typeface="Times New Roman"/>
            </a:endParaRPr>
          </a:p>
          <a:p>
            <a:pPr marL="591185" marR="255904" indent="-327660">
              <a:lnSpc>
                <a:spcPct val="114999"/>
              </a:lnSpc>
            </a:pPr>
            <a:r>
              <a:rPr sz="1200" dirty="0">
                <a:solidFill>
                  <a:srgbClr val="FFFFFF"/>
                </a:solidFill>
                <a:latin typeface="Lucida Sans Unicode"/>
                <a:cs typeface="Lucida Sans Unicode"/>
              </a:rPr>
              <a:t>Adult</a:t>
            </a:r>
            <a:r>
              <a:rPr sz="1200" spc="-5" dirty="0">
                <a:solidFill>
                  <a:srgbClr val="FFFFFF"/>
                </a:solidFill>
                <a:latin typeface="Lucida Sans Unicode"/>
                <a:cs typeface="Lucida Sans Unicode"/>
              </a:rPr>
              <a:t> </a:t>
            </a:r>
            <a:r>
              <a:rPr sz="1200" dirty="0">
                <a:solidFill>
                  <a:srgbClr val="FFFFFF"/>
                </a:solidFill>
                <a:latin typeface="Lucida Sans Unicode"/>
                <a:cs typeface="Lucida Sans Unicode"/>
              </a:rPr>
              <a:t>supp</a:t>
            </a:r>
            <a:r>
              <a:rPr sz="1200" spc="-10" dirty="0">
                <a:solidFill>
                  <a:srgbClr val="FFFFFF"/>
                </a:solidFill>
                <a:latin typeface="Lucida Sans Unicode"/>
                <a:cs typeface="Lucida Sans Unicode"/>
              </a:rPr>
              <a:t>o</a:t>
            </a:r>
            <a:r>
              <a:rPr sz="1200" spc="-5" dirty="0">
                <a:solidFill>
                  <a:srgbClr val="FFFFFF"/>
                </a:solidFill>
                <a:latin typeface="Lucida Sans Unicode"/>
                <a:cs typeface="Lucida Sans Unicode"/>
              </a:rPr>
              <a:t>r</a:t>
            </a:r>
            <a:r>
              <a:rPr sz="1200" dirty="0">
                <a:solidFill>
                  <a:srgbClr val="FFFFFF"/>
                </a:solidFill>
                <a:latin typeface="Lucida Sans Unicode"/>
                <a:cs typeface="Lucida Sans Unicode"/>
              </a:rPr>
              <a:t>t </a:t>
            </a:r>
            <a:r>
              <a:rPr sz="1200" spc="-5" dirty="0">
                <a:solidFill>
                  <a:srgbClr val="FFFFFF"/>
                </a:solidFill>
                <a:latin typeface="Lucida Sans Unicode"/>
                <a:cs typeface="Lucida Sans Unicode"/>
              </a:rPr>
              <a:t>where</a:t>
            </a:r>
            <a:r>
              <a:rPr sz="1200" dirty="0">
                <a:solidFill>
                  <a:srgbClr val="FFFFFF"/>
                </a:solidFill>
                <a:latin typeface="Lucida Sans Unicode"/>
                <a:cs typeface="Lucida Sans Unicode"/>
              </a:rPr>
              <a:t> </a:t>
            </a:r>
            <a:r>
              <a:rPr sz="1200" spc="-5" dirty="0">
                <a:solidFill>
                  <a:srgbClr val="FFFFFF"/>
                </a:solidFill>
                <a:latin typeface="Lucida Sans Unicode"/>
                <a:cs typeface="Lucida Sans Unicode"/>
              </a:rPr>
              <a:t>appropriat</a:t>
            </a:r>
            <a:r>
              <a:rPr sz="1200" dirty="0">
                <a:solidFill>
                  <a:srgbClr val="FFFFFF"/>
                </a:solidFill>
                <a:latin typeface="Lucida Sans Unicode"/>
                <a:cs typeface="Lucida Sans Unicode"/>
              </a:rPr>
              <a:t>e</a:t>
            </a:r>
            <a:endParaRPr sz="1200" dirty="0">
              <a:latin typeface="Lucida Sans Unicode"/>
              <a:cs typeface="Lucida Sans Unicode"/>
            </a:endParaRPr>
          </a:p>
        </p:txBody>
      </p:sp>
      <p:sp>
        <p:nvSpPr>
          <p:cNvPr id="7" name="object 7"/>
          <p:cNvSpPr txBox="1"/>
          <p:nvPr/>
        </p:nvSpPr>
        <p:spPr>
          <a:xfrm>
            <a:off x="2895600" y="1821321"/>
            <a:ext cx="2042160" cy="1225550"/>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0" rIns="0" bIns="0" rtlCol="0">
            <a:spAutoFit/>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8"/>
              </a:spcBef>
            </a:pPr>
            <a:endParaRPr sz="1050" dirty="0">
              <a:latin typeface="Times New Roman"/>
              <a:cs typeface="Times New Roman"/>
            </a:endParaRPr>
          </a:p>
          <a:p>
            <a:pPr marL="334010">
              <a:lnSpc>
                <a:spcPct val="100000"/>
              </a:lnSpc>
            </a:pPr>
            <a:r>
              <a:rPr sz="1200" dirty="0">
                <a:solidFill>
                  <a:srgbClr val="FFFFFF"/>
                </a:solidFill>
                <a:latin typeface="Lucida Sans Unicode"/>
                <a:cs typeface="Lucida Sans Unicode"/>
              </a:rPr>
              <a:t>Fle</a:t>
            </a:r>
            <a:r>
              <a:rPr sz="1200" spc="-5" dirty="0">
                <a:solidFill>
                  <a:srgbClr val="FFFFFF"/>
                </a:solidFill>
                <a:latin typeface="Lucida Sans Unicode"/>
                <a:cs typeface="Lucida Sans Unicode"/>
              </a:rPr>
              <a:t>xibl</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 </a:t>
            </a:r>
            <a:r>
              <a:rPr sz="1200" spc="-10" dirty="0">
                <a:solidFill>
                  <a:srgbClr val="FFFFFF"/>
                </a:solidFill>
                <a:latin typeface="Lucida Sans Unicode"/>
                <a:cs typeface="Lucida Sans Unicode"/>
              </a:rPr>
              <a:t>g</a:t>
            </a:r>
            <a:r>
              <a:rPr sz="1200" spc="-5" dirty="0">
                <a:solidFill>
                  <a:srgbClr val="FFFFFF"/>
                </a:solidFill>
                <a:latin typeface="Lucida Sans Unicode"/>
                <a:cs typeface="Lucida Sans Unicode"/>
              </a:rPr>
              <a:t>roupin</a:t>
            </a:r>
            <a:r>
              <a:rPr sz="1200" spc="-15" dirty="0">
                <a:solidFill>
                  <a:srgbClr val="FFFFFF"/>
                </a:solidFill>
                <a:latin typeface="Lucida Sans Unicode"/>
                <a:cs typeface="Lucida Sans Unicode"/>
              </a:rPr>
              <a:t>g</a:t>
            </a:r>
            <a:r>
              <a:rPr sz="1200" spc="-5" dirty="0">
                <a:solidFill>
                  <a:srgbClr val="FFFFFF"/>
                </a:solidFill>
                <a:latin typeface="Lucida Sans Unicode"/>
                <a:cs typeface="Lucida Sans Unicode"/>
              </a:rPr>
              <a:t>s</a:t>
            </a:r>
            <a:endParaRPr sz="1200" dirty="0">
              <a:latin typeface="Lucida Sans Unicode"/>
              <a:cs typeface="Lucida Sans Unicode"/>
            </a:endParaRPr>
          </a:p>
        </p:txBody>
      </p:sp>
      <p:sp>
        <p:nvSpPr>
          <p:cNvPr id="9" name="object 9"/>
          <p:cNvSpPr txBox="1"/>
          <p:nvPr/>
        </p:nvSpPr>
        <p:spPr>
          <a:xfrm>
            <a:off x="5375878" y="1821321"/>
            <a:ext cx="2042160" cy="1225550"/>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0" rIns="0" bIns="0" rtlCol="0">
            <a:spAutoFit/>
          </a:bodyPr>
          <a:lstStyle/>
          <a:p>
            <a:pPr>
              <a:lnSpc>
                <a:spcPct val="100000"/>
              </a:lnSpc>
            </a:pPr>
            <a:endParaRPr sz="1200" dirty="0">
              <a:latin typeface="Times New Roman"/>
              <a:cs typeface="Times New Roman"/>
            </a:endParaRPr>
          </a:p>
          <a:p>
            <a:pPr marL="204470" marR="195580" algn="ctr">
              <a:lnSpc>
                <a:spcPct val="115399"/>
              </a:lnSpc>
              <a:spcBef>
                <a:spcPts val="710"/>
              </a:spcBef>
            </a:pPr>
            <a:r>
              <a:rPr sz="1200" dirty="0">
                <a:solidFill>
                  <a:srgbClr val="FFFFFF"/>
                </a:solidFill>
                <a:latin typeface="Lucida Sans Unicode"/>
                <a:cs typeface="Lucida Sans Unicode"/>
              </a:rPr>
              <a:t>A wide</a:t>
            </a:r>
            <a:r>
              <a:rPr sz="1200" spc="-10" dirty="0">
                <a:solidFill>
                  <a:srgbClr val="FFFFFF"/>
                </a:solidFill>
                <a:latin typeface="Lucida Sans Unicode"/>
                <a:cs typeface="Lucida Sans Unicode"/>
              </a:rPr>
              <a:t> ran</a:t>
            </a:r>
            <a:r>
              <a:rPr sz="1200" spc="-15" dirty="0">
                <a:solidFill>
                  <a:srgbClr val="FFFFFF"/>
                </a:solidFill>
                <a:latin typeface="Lucida Sans Unicode"/>
                <a:cs typeface="Lucida Sans Unicode"/>
              </a:rPr>
              <a:t>g</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 </a:t>
            </a:r>
            <a:r>
              <a:rPr sz="1200" spc="-10" dirty="0">
                <a:solidFill>
                  <a:srgbClr val="FFFFFF"/>
                </a:solidFill>
                <a:latin typeface="Lucida Sans Unicode"/>
                <a:cs typeface="Lucida Sans Unicode"/>
              </a:rPr>
              <a:t>o</a:t>
            </a:r>
            <a:r>
              <a:rPr sz="1200" spc="-5" dirty="0">
                <a:solidFill>
                  <a:srgbClr val="FFFFFF"/>
                </a:solidFill>
                <a:latin typeface="Lucida Sans Unicode"/>
                <a:cs typeface="Lucida Sans Unicode"/>
              </a:rPr>
              <a:t>f visual</a:t>
            </a:r>
            <a:r>
              <a:rPr sz="1200" dirty="0">
                <a:solidFill>
                  <a:srgbClr val="FFFFFF"/>
                </a:solidFill>
                <a:latin typeface="Lucida Sans Unicode"/>
                <a:cs typeface="Lucida Sans Unicode"/>
              </a:rPr>
              <a:t> </a:t>
            </a:r>
            <a:r>
              <a:rPr sz="1200" spc="-5" dirty="0">
                <a:solidFill>
                  <a:srgbClr val="FFFFFF"/>
                </a:solidFill>
                <a:latin typeface="Lucida Sans Unicode"/>
                <a:cs typeface="Lucida Sans Unicode"/>
              </a:rPr>
              <a:t>an</a:t>
            </a:r>
            <a:r>
              <a:rPr sz="1200" dirty="0">
                <a:solidFill>
                  <a:srgbClr val="FFFFFF"/>
                </a:solidFill>
                <a:latin typeface="Lucida Sans Unicode"/>
                <a:cs typeface="Lucida Sans Unicode"/>
              </a:rPr>
              <a:t>d </a:t>
            </a:r>
            <a:r>
              <a:rPr sz="1200" spc="-5" dirty="0">
                <a:solidFill>
                  <a:srgbClr val="FFFFFF"/>
                </a:solidFill>
                <a:latin typeface="Lucida Sans Unicode"/>
                <a:cs typeface="Lucida Sans Unicode"/>
              </a:rPr>
              <a:t>m</a:t>
            </a:r>
            <a:r>
              <a:rPr sz="1200" spc="-10" dirty="0">
                <a:solidFill>
                  <a:srgbClr val="FFFFFF"/>
                </a:solidFill>
                <a:latin typeface="Lucida Sans Unicode"/>
                <a:cs typeface="Lucida Sans Unicode"/>
              </a:rPr>
              <a:t>u</a:t>
            </a:r>
            <a:r>
              <a:rPr sz="1200" dirty="0">
                <a:solidFill>
                  <a:srgbClr val="FFFFFF"/>
                </a:solidFill>
                <a:latin typeface="Lucida Sans Unicode"/>
                <a:cs typeface="Lucida Sans Unicode"/>
              </a:rPr>
              <a:t>l</a:t>
            </a:r>
            <a:r>
              <a:rPr sz="1200" spc="-5" dirty="0">
                <a:solidFill>
                  <a:srgbClr val="FFFFFF"/>
                </a:solidFill>
                <a:latin typeface="Lucida Sans Unicode"/>
                <a:cs typeface="Lucida Sans Unicode"/>
              </a:rPr>
              <a:t>t</a:t>
            </a:r>
            <a:r>
              <a:rPr sz="1200" dirty="0">
                <a:solidFill>
                  <a:srgbClr val="FFFFFF"/>
                </a:solidFill>
                <a:latin typeface="Lucida Sans Unicode"/>
                <a:cs typeface="Lucida Sans Unicode"/>
              </a:rPr>
              <a:t>i se</a:t>
            </a:r>
            <a:r>
              <a:rPr sz="1200" spc="-5" dirty="0">
                <a:solidFill>
                  <a:srgbClr val="FFFFFF"/>
                </a:solidFill>
                <a:latin typeface="Lucida Sans Unicode"/>
                <a:cs typeface="Lucida Sans Unicode"/>
              </a:rPr>
              <a:t>ns</a:t>
            </a:r>
            <a:r>
              <a:rPr sz="1200" spc="-15" dirty="0">
                <a:solidFill>
                  <a:srgbClr val="FFFFFF"/>
                </a:solidFill>
                <a:latin typeface="Lucida Sans Unicode"/>
                <a:cs typeface="Lucida Sans Unicode"/>
              </a:rPr>
              <a:t>o</a:t>
            </a:r>
            <a:r>
              <a:rPr sz="1200" spc="-5" dirty="0">
                <a:solidFill>
                  <a:srgbClr val="FFFFFF"/>
                </a:solidFill>
                <a:latin typeface="Lucida Sans Unicode"/>
                <a:cs typeface="Lucida Sans Unicode"/>
              </a:rPr>
              <a:t>ry r</a:t>
            </a:r>
            <a:r>
              <a:rPr sz="1200" dirty="0">
                <a:solidFill>
                  <a:srgbClr val="FFFFFF"/>
                </a:solidFill>
                <a:latin typeface="Lucida Sans Unicode"/>
                <a:cs typeface="Lucida Sans Unicode"/>
              </a:rPr>
              <a:t>es</a:t>
            </a:r>
            <a:r>
              <a:rPr sz="1200" spc="-10" dirty="0">
                <a:solidFill>
                  <a:srgbClr val="FFFFFF"/>
                </a:solidFill>
                <a:latin typeface="Lucida Sans Unicode"/>
                <a:cs typeface="Lucida Sans Unicode"/>
              </a:rPr>
              <a:t>o</a:t>
            </a:r>
            <a:r>
              <a:rPr sz="1200" dirty="0">
                <a:solidFill>
                  <a:srgbClr val="FFFFFF"/>
                </a:solidFill>
                <a:latin typeface="Lucida Sans Unicode"/>
                <a:cs typeface="Lucida Sans Unicode"/>
              </a:rPr>
              <a:t>urces</a:t>
            </a:r>
            <a:endParaRPr sz="1200" dirty="0">
              <a:latin typeface="Lucida Sans Unicode"/>
              <a:cs typeface="Lucida Sans Unicode"/>
            </a:endParaRPr>
          </a:p>
        </p:txBody>
      </p:sp>
      <p:sp>
        <p:nvSpPr>
          <p:cNvPr id="11" name="object 11"/>
          <p:cNvSpPr txBox="1"/>
          <p:nvPr/>
        </p:nvSpPr>
        <p:spPr>
          <a:xfrm>
            <a:off x="504884" y="4876800"/>
            <a:ext cx="2042160" cy="1225550"/>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7198" rIns="0" bIns="0" rtlCol="0">
            <a:spAutoFit/>
          </a:bodyPr>
          <a:lstStyle/>
          <a:p>
            <a:pPr>
              <a:lnSpc>
                <a:spcPct val="100000"/>
              </a:lnSpc>
              <a:spcBef>
                <a:spcPts val="56"/>
              </a:spcBef>
            </a:pPr>
            <a:endParaRPr sz="1050" dirty="0">
              <a:latin typeface="Times New Roman"/>
              <a:cs typeface="Times New Roman"/>
            </a:endParaRPr>
          </a:p>
          <a:p>
            <a:pPr marL="215900" marR="205740" algn="ctr">
              <a:lnSpc>
                <a:spcPct val="115300"/>
              </a:lnSpc>
            </a:pPr>
            <a:r>
              <a:rPr sz="1200" dirty="0">
                <a:solidFill>
                  <a:srgbClr val="FFFFFF"/>
                </a:solidFill>
                <a:latin typeface="Lucida Sans Unicode"/>
                <a:cs typeface="Lucida Sans Unicode"/>
              </a:rPr>
              <a:t>Appr</a:t>
            </a:r>
            <a:r>
              <a:rPr sz="1200" spc="-10" dirty="0">
                <a:solidFill>
                  <a:srgbClr val="FFFFFF"/>
                </a:solidFill>
                <a:latin typeface="Lucida Sans Unicode"/>
                <a:cs typeface="Lucida Sans Unicode"/>
              </a:rPr>
              <a:t>o</a:t>
            </a:r>
            <a:r>
              <a:rPr sz="1200" spc="-5" dirty="0">
                <a:solidFill>
                  <a:srgbClr val="FFFFFF"/>
                </a:solidFill>
                <a:latin typeface="Lucida Sans Unicode"/>
                <a:cs typeface="Lucida Sans Unicode"/>
              </a:rPr>
              <a:t>priat</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 </a:t>
            </a:r>
            <a:r>
              <a:rPr sz="1200" spc="-5" dirty="0">
                <a:solidFill>
                  <a:srgbClr val="FFFFFF"/>
                </a:solidFill>
                <a:latin typeface="Lucida Sans Unicode"/>
                <a:cs typeface="Lucida Sans Unicode"/>
              </a:rPr>
              <a:t>t</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aching </a:t>
            </a:r>
            <a:r>
              <a:rPr sz="1200" dirty="0">
                <a:solidFill>
                  <a:srgbClr val="FFFFFF"/>
                </a:solidFill>
                <a:latin typeface="Lucida Sans Unicode"/>
                <a:cs typeface="Lucida Sans Unicode"/>
              </a:rPr>
              <a:t>appr</a:t>
            </a:r>
            <a:r>
              <a:rPr sz="1200" spc="-5" dirty="0">
                <a:solidFill>
                  <a:srgbClr val="FFFFFF"/>
                </a:solidFill>
                <a:latin typeface="Lucida Sans Unicode"/>
                <a:cs typeface="Lucida Sans Unicode"/>
              </a:rPr>
              <a:t>o</a:t>
            </a:r>
            <a:r>
              <a:rPr sz="1200" dirty="0">
                <a:solidFill>
                  <a:srgbClr val="FFFFFF"/>
                </a:solidFill>
                <a:latin typeface="Lucida Sans Unicode"/>
                <a:cs typeface="Lucida Sans Unicode"/>
              </a:rPr>
              <a:t>a</a:t>
            </a:r>
            <a:r>
              <a:rPr sz="1200" spc="-5" dirty="0">
                <a:solidFill>
                  <a:srgbClr val="FFFFFF"/>
                </a:solidFill>
                <a:latin typeface="Lucida Sans Unicode"/>
                <a:cs typeface="Lucida Sans Unicode"/>
              </a:rPr>
              <a:t>c</a:t>
            </a:r>
            <a:r>
              <a:rPr sz="1200" dirty="0">
                <a:solidFill>
                  <a:srgbClr val="FFFFFF"/>
                </a:solidFill>
                <a:latin typeface="Lucida Sans Unicode"/>
                <a:cs typeface="Lucida Sans Unicode"/>
              </a:rPr>
              <a:t>h</a:t>
            </a:r>
            <a:r>
              <a:rPr sz="1200" spc="10" dirty="0">
                <a:solidFill>
                  <a:srgbClr val="FFFFFF"/>
                </a:solidFill>
                <a:latin typeface="Lucida Sans Unicode"/>
                <a:cs typeface="Lucida Sans Unicode"/>
              </a:rPr>
              <a:t> </a:t>
            </a:r>
            <a:r>
              <a:rPr sz="1200" dirty="0">
                <a:solidFill>
                  <a:srgbClr val="FFFFFF"/>
                </a:solidFill>
                <a:latin typeface="Lucida Sans Unicode"/>
                <a:cs typeface="Lucida Sans Unicode"/>
              </a:rPr>
              <a:t>for</a:t>
            </a:r>
            <a:r>
              <a:rPr sz="1200" spc="-10" dirty="0">
                <a:solidFill>
                  <a:srgbClr val="FFFFFF"/>
                </a:solidFill>
                <a:latin typeface="Lucida Sans Unicode"/>
                <a:cs typeface="Lucida Sans Unicode"/>
              </a:rPr>
              <a:t> </a:t>
            </a:r>
            <a:r>
              <a:rPr sz="1200" dirty="0">
                <a:solidFill>
                  <a:srgbClr val="FFFFFF"/>
                </a:solidFill>
                <a:latin typeface="Lucida Sans Unicode"/>
                <a:cs typeface="Lucida Sans Unicode"/>
              </a:rPr>
              <a:t>a child</a:t>
            </a:r>
            <a:r>
              <a:rPr sz="1200" spc="5" dirty="0">
                <a:solidFill>
                  <a:srgbClr val="FFFFFF"/>
                </a:solidFill>
                <a:latin typeface="Lucida Sans Unicode"/>
                <a:cs typeface="Lucida Sans Unicode"/>
              </a:rPr>
              <a:t>’</a:t>
            </a:r>
            <a:r>
              <a:rPr sz="1200" dirty="0">
                <a:solidFill>
                  <a:srgbClr val="FFFFFF"/>
                </a:solidFill>
                <a:latin typeface="Lucida Sans Unicode"/>
                <a:cs typeface="Lucida Sans Unicode"/>
              </a:rPr>
              <a:t>s nee</a:t>
            </a:r>
            <a:r>
              <a:rPr sz="1200" spc="-5" dirty="0">
                <a:solidFill>
                  <a:srgbClr val="FFFFFF"/>
                </a:solidFill>
                <a:latin typeface="Lucida Sans Unicode"/>
                <a:cs typeface="Lucida Sans Unicode"/>
              </a:rPr>
              <a:t>d</a:t>
            </a:r>
            <a:r>
              <a:rPr sz="1200" dirty="0">
                <a:solidFill>
                  <a:srgbClr val="FFFFFF"/>
                </a:solidFill>
                <a:latin typeface="Lucida Sans Unicode"/>
                <a:cs typeface="Lucida Sans Unicode"/>
              </a:rPr>
              <a:t>s</a:t>
            </a:r>
            <a:r>
              <a:rPr sz="1200" spc="-5" dirty="0">
                <a:solidFill>
                  <a:srgbClr val="FFFFFF"/>
                </a:solidFill>
                <a:latin typeface="Lucida Sans Unicode"/>
                <a:cs typeface="Lucida Sans Unicode"/>
              </a:rPr>
              <a:t> e</a:t>
            </a:r>
            <a:r>
              <a:rPr sz="1200" spc="-10" dirty="0">
                <a:solidFill>
                  <a:srgbClr val="FFFFFF"/>
                </a:solidFill>
                <a:latin typeface="Lucida Sans Unicode"/>
                <a:cs typeface="Lucida Sans Unicode"/>
              </a:rPr>
              <a:t>g</a:t>
            </a:r>
            <a:r>
              <a:rPr sz="1200" dirty="0">
                <a:solidFill>
                  <a:srgbClr val="FFFFFF"/>
                </a:solidFill>
                <a:latin typeface="Lucida Sans Unicode"/>
                <a:cs typeface="Lucida Sans Unicode"/>
              </a:rPr>
              <a:t>.</a:t>
            </a:r>
            <a:r>
              <a:rPr sz="1200" spc="-5" dirty="0">
                <a:solidFill>
                  <a:srgbClr val="FFFFFF"/>
                </a:solidFill>
                <a:latin typeface="Lucida Sans Unicode"/>
                <a:cs typeface="Lucida Sans Unicode"/>
              </a:rPr>
              <a:t> </a:t>
            </a:r>
            <a:r>
              <a:rPr sz="1200" dirty="0">
                <a:solidFill>
                  <a:srgbClr val="FFFFFF"/>
                </a:solidFill>
                <a:latin typeface="Lucida Sans Unicode"/>
                <a:cs typeface="Lucida Sans Unicode"/>
              </a:rPr>
              <a:t>h</a:t>
            </a:r>
            <a:r>
              <a:rPr sz="1200" spc="-5" dirty="0">
                <a:solidFill>
                  <a:srgbClr val="FFFFFF"/>
                </a:solidFill>
                <a:latin typeface="Lucida Sans Unicode"/>
                <a:cs typeface="Lucida Sans Unicode"/>
              </a:rPr>
              <a:t>a</a:t>
            </a:r>
            <a:r>
              <a:rPr sz="1200" dirty="0">
                <a:solidFill>
                  <a:srgbClr val="FFFFFF"/>
                </a:solidFill>
                <a:latin typeface="Lucida Sans Unicode"/>
                <a:cs typeface="Lucida Sans Unicode"/>
              </a:rPr>
              <a:t>nds </a:t>
            </a:r>
            <a:r>
              <a:rPr sz="1200" spc="-10" dirty="0">
                <a:solidFill>
                  <a:srgbClr val="FFFFFF"/>
                </a:solidFill>
                <a:latin typeface="Lucida Sans Unicode"/>
                <a:cs typeface="Lucida Sans Unicode"/>
              </a:rPr>
              <a:t>o</a:t>
            </a:r>
            <a:r>
              <a:rPr sz="1200" dirty="0">
                <a:solidFill>
                  <a:srgbClr val="FFFFFF"/>
                </a:solidFill>
                <a:latin typeface="Lucida Sans Unicode"/>
                <a:cs typeface="Lucida Sans Unicode"/>
              </a:rPr>
              <a:t>n, visual,</a:t>
            </a:r>
            <a:r>
              <a:rPr sz="1200" spc="-10" dirty="0">
                <a:solidFill>
                  <a:srgbClr val="FFFFFF"/>
                </a:solidFill>
                <a:latin typeface="Lucida Sans Unicode"/>
                <a:cs typeface="Lucida Sans Unicode"/>
              </a:rPr>
              <a:t> m</a:t>
            </a:r>
            <a:r>
              <a:rPr sz="1200" spc="-5" dirty="0">
                <a:solidFill>
                  <a:srgbClr val="FFFFFF"/>
                </a:solidFill>
                <a:latin typeface="Lucida Sans Unicode"/>
                <a:cs typeface="Lucida Sans Unicode"/>
              </a:rPr>
              <a:t>ul</a:t>
            </a:r>
            <a:r>
              <a:rPr sz="1200" spc="-15" dirty="0">
                <a:solidFill>
                  <a:srgbClr val="FFFFFF"/>
                </a:solidFill>
                <a:latin typeface="Lucida Sans Unicode"/>
                <a:cs typeface="Lucida Sans Unicode"/>
              </a:rPr>
              <a:t>t</a:t>
            </a:r>
            <a:r>
              <a:rPr sz="1200" dirty="0">
                <a:solidFill>
                  <a:srgbClr val="FFFFFF"/>
                </a:solidFill>
                <a:latin typeface="Lucida Sans Unicode"/>
                <a:cs typeface="Lucida Sans Unicode"/>
              </a:rPr>
              <a:t>i se</a:t>
            </a:r>
            <a:r>
              <a:rPr sz="1200" spc="-5" dirty="0">
                <a:solidFill>
                  <a:srgbClr val="FFFFFF"/>
                </a:solidFill>
                <a:latin typeface="Lucida Sans Unicode"/>
                <a:cs typeface="Lucida Sans Unicode"/>
              </a:rPr>
              <a:t>ns</a:t>
            </a:r>
            <a:r>
              <a:rPr sz="1200" spc="-15" dirty="0">
                <a:solidFill>
                  <a:srgbClr val="FFFFFF"/>
                </a:solidFill>
                <a:latin typeface="Lucida Sans Unicode"/>
                <a:cs typeface="Lucida Sans Unicode"/>
              </a:rPr>
              <a:t>o</a:t>
            </a:r>
            <a:r>
              <a:rPr sz="1200" spc="-5" dirty="0">
                <a:solidFill>
                  <a:srgbClr val="FFFFFF"/>
                </a:solidFill>
                <a:latin typeface="Lucida Sans Unicode"/>
                <a:cs typeface="Lucida Sans Unicode"/>
              </a:rPr>
              <a:t>ry</a:t>
            </a:r>
            <a:endParaRPr sz="1200" dirty="0">
              <a:latin typeface="Lucida Sans Unicode"/>
              <a:cs typeface="Lucida Sans Unicode"/>
            </a:endParaRPr>
          </a:p>
        </p:txBody>
      </p:sp>
      <p:sp>
        <p:nvSpPr>
          <p:cNvPr id="13" name="object 13"/>
          <p:cNvSpPr txBox="1"/>
          <p:nvPr/>
        </p:nvSpPr>
        <p:spPr>
          <a:xfrm>
            <a:off x="504884" y="3352800"/>
            <a:ext cx="2042160" cy="1225550"/>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531" rIns="0" bIns="0" rtlCol="0">
            <a:spAutoFit/>
          </a:bodyPr>
          <a:lstStyle/>
          <a:p>
            <a:pPr>
              <a:lnSpc>
                <a:spcPct val="100000"/>
              </a:lnSpc>
              <a:spcBef>
                <a:spcPts val="4"/>
              </a:spcBef>
            </a:pPr>
            <a:endParaRPr sz="1100" dirty="0">
              <a:latin typeface="Times New Roman"/>
              <a:cs typeface="Times New Roman"/>
            </a:endParaRPr>
          </a:p>
          <a:p>
            <a:pPr marL="57785" marR="52069" indent="-635" algn="ctr">
              <a:lnSpc>
                <a:spcPct val="115300"/>
              </a:lnSpc>
            </a:pPr>
            <a:r>
              <a:rPr sz="1200" dirty="0">
                <a:solidFill>
                  <a:srgbClr val="FFFFFF"/>
                </a:solidFill>
                <a:latin typeface="Lucida Sans Unicode"/>
                <a:cs typeface="Lucida Sans Unicode"/>
              </a:rPr>
              <a:t>A </a:t>
            </a:r>
            <a:r>
              <a:rPr sz="1200" spc="-10" dirty="0">
                <a:solidFill>
                  <a:srgbClr val="FFFFFF"/>
                </a:solidFill>
                <a:latin typeface="Lucida Sans Unicode"/>
                <a:cs typeface="Lucida Sans Unicode"/>
              </a:rPr>
              <a:t>ran</a:t>
            </a:r>
            <a:r>
              <a:rPr sz="1200" spc="-15" dirty="0">
                <a:solidFill>
                  <a:srgbClr val="FFFFFF"/>
                </a:solidFill>
                <a:latin typeface="Lucida Sans Unicode"/>
                <a:cs typeface="Lucida Sans Unicode"/>
              </a:rPr>
              <a:t>g</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 </a:t>
            </a:r>
            <a:r>
              <a:rPr sz="1200" spc="-10" dirty="0">
                <a:solidFill>
                  <a:srgbClr val="FFFFFF"/>
                </a:solidFill>
                <a:latin typeface="Lucida Sans Unicode"/>
                <a:cs typeface="Lucida Sans Unicode"/>
              </a:rPr>
              <a:t>o</a:t>
            </a:r>
            <a:r>
              <a:rPr sz="1200" spc="-5" dirty="0">
                <a:solidFill>
                  <a:srgbClr val="FFFFFF"/>
                </a:solidFill>
                <a:latin typeface="Lucida Sans Unicode"/>
                <a:cs typeface="Lucida Sans Unicode"/>
              </a:rPr>
              <a:t>f</a:t>
            </a:r>
            <a:r>
              <a:rPr sz="1200" spc="5" dirty="0">
                <a:solidFill>
                  <a:srgbClr val="FFFFFF"/>
                </a:solidFill>
                <a:latin typeface="Lucida Sans Unicode"/>
                <a:cs typeface="Lucida Sans Unicode"/>
              </a:rPr>
              <a:t> </a:t>
            </a:r>
            <a:r>
              <a:rPr sz="1200" spc="-5" dirty="0">
                <a:solidFill>
                  <a:srgbClr val="FFFFFF"/>
                </a:solidFill>
                <a:latin typeface="Lucida Sans Unicode"/>
                <a:cs typeface="Lucida Sans Unicode"/>
              </a:rPr>
              <a:t>access s</a:t>
            </a:r>
            <a:r>
              <a:rPr sz="1200" spc="-10" dirty="0">
                <a:solidFill>
                  <a:srgbClr val="FFFFFF"/>
                </a:solidFill>
                <a:latin typeface="Lucida Sans Unicode"/>
                <a:cs typeface="Lucida Sans Unicode"/>
              </a:rPr>
              <a:t>t</a:t>
            </a:r>
            <a:r>
              <a:rPr sz="1200" spc="-5" dirty="0">
                <a:solidFill>
                  <a:srgbClr val="FFFFFF"/>
                </a:solidFill>
                <a:latin typeface="Lucida Sans Unicode"/>
                <a:cs typeface="Lucida Sans Unicode"/>
              </a:rPr>
              <a:t>ra</a:t>
            </a:r>
            <a:r>
              <a:rPr sz="1200" spc="-10" dirty="0">
                <a:solidFill>
                  <a:srgbClr val="FFFFFF"/>
                </a:solidFill>
                <a:latin typeface="Lucida Sans Unicode"/>
                <a:cs typeface="Lucida Sans Unicode"/>
              </a:rPr>
              <a:t>t</a:t>
            </a:r>
            <a:r>
              <a:rPr sz="1200" dirty="0">
                <a:solidFill>
                  <a:srgbClr val="FFFFFF"/>
                </a:solidFill>
                <a:latin typeface="Lucida Sans Unicode"/>
                <a:cs typeface="Lucida Sans Unicode"/>
              </a:rPr>
              <a:t>e</a:t>
            </a:r>
            <a:r>
              <a:rPr sz="1200" spc="-10" dirty="0">
                <a:solidFill>
                  <a:srgbClr val="FFFFFF"/>
                </a:solidFill>
                <a:latin typeface="Lucida Sans Unicode"/>
                <a:cs typeface="Lucida Sans Unicode"/>
              </a:rPr>
              <a:t>g</a:t>
            </a:r>
            <a:r>
              <a:rPr sz="1200" dirty="0">
                <a:solidFill>
                  <a:srgbClr val="FFFFFF"/>
                </a:solidFill>
                <a:latin typeface="Lucida Sans Unicode"/>
                <a:cs typeface="Lucida Sans Unicode"/>
              </a:rPr>
              <a:t>ie</a:t>
            </a:r>
            <a:r>
              <a:rPr sz="1200" spc="-5" dirty="0">
                <a:solidFill>
                  <a:srgbClr val="FFFFFF"/>
                </a:solidFill>
                <a:latin typeface="Lucida Sans Unicode"/>
                <a:cs typeface="Lucida Sans Unicode"/>
              </a:rPr>
              <a:t>s</a:t>
            </a:r>
            <a:r>
              <a:rPr sz="1200" dirty="0">
                <a:solidFill>
                  <a:srgbClr val="FFFFFF"/>
                </a:solidFill>
                <a:latin typeface="Lucida Sans Unicode"/>
                <a:cs typeface="Lucida Sans Unicode"/>
              </a:rPr>
              <a:t> </a:t>
            </a:r>
            <a:r>
              <a:rPr sz="1200" spc="-5" dirty="0">
                <a:solidFill>
                  <a:srgbClr val="FFFFFF"/>
                </a:solidFill>
                <a:latin typeface="Lucida Sans Unicode"/>
                <a:cs typeface="Lucida Sans Unicode"/>
              </a:rPr>
              <a:t>su</a:t>
            </a:r>
            <a:r>
              <a:rPr sz="1200" spc="-10" dirty="0">
                <a:solidFill>
                  <a:srgbClr val="FFFFFF"/>
                </a:solidFill>
                <a:latin typeface="Lucida Sans Unicode"/>
                <a:cs typeface="Lucida Sans Unicode"/>
              </a:rPr>
              <a:t>c</a:t>
            </a:r>
            <a:r>
              <a:rPr sz="1200" spc="-5" dirty="0">
                <a:solidFill>
                  <a:srgbClr val="FFFFFF"/>
                </a:solidFill>
                <a:latin typeface="Lucida Sans Unicode"/>
                <a:cs typeface="Lucida Sans Unicode"/>
              </a:rPr>
              <a:t>h</a:t>
            </a:r>
            <a:r>
              <a:rPr sz="1200" dirty="0">
                <a:solidFill>
                  <a:srgbClr val="FFFFFF"/>
                </a:solidFill>
                <a:latin typeface="Lucida Sans Unicode"/>
                <a:cs typeface="Lucida Sans Unicode"/>
              </a:rPr>
              <a:t> </a:t>
            </a:r>
            <a:r>
              <a:rPr sz="1200" spc="-5" dirty="0">
                <a:solidFill>
                  <a:srgbClr val="FFFFFF"/>
                </a:solidFill>
                <a:latin typeface="Lucida Sans Unicode"/>
                <a:cs typeface="Lucida Sans Unicode"/>
              </a:rPr>
              <a:t>a</a:t>
            </a:r>
            <a:r>
              <a:rPr sz="1200" dirty="0">
                <a:solidFill>
                  <a:srgbClr val="FFFFFF"/>
                </a:solidFill>
                <a:latin typeface="Lucida Sans Unicode"/>
                <a:cs typeface="Lucida Sans Unicode"/>
              </a:rPr>
              <a:t>s</a:t>
            </a:r>
            <a:r>
              <a:rPr sz="1200" spc="5" dirty="0">
                <a:solidFill>
                  <a:srgbClr val="FFFFFF"/>
                </a:solidFill>
                <a:latin typeface="Lucida Sans Unicode"/>
                <a:cs typeface="Lucida Sans Unicode"/>
              </a:rPr>
              <a:t> </a:t>
            </a:r>
            <a:r>
              <a:rPr sz="1200" spc="-5" dirty="0">
                <a:solidFill>
                  <a:srgbClr val="FFFFFF"/>
                </a:solidFill>
                <a:latin typeface="Lucida Sans Unicode"/>
                <a:cs typeface="Lucida Sans Unicode"/>
              </a:rPr>
              <a:t>w</a:t>
            </a:r>
            <a:r>
              <a:rPr sz="1200" spc="-15" dirty="0">
                <a:solidFill>
                  <a:srgbClr val="FFFFFF"/>
                </a:solidFill>
                <a:latin typeface="Lucida Sans Unicode"/>
                <a:cs typeface="Lucida Sans Unicode"/>
              </a:rPr>
              <a:t>o</a:t>
            </a:r>
            <a:r>
              <a:rPr sz="1200" spc="-5" dirty="0">
                <a:solidFill>
                  <a:srgbClr val="FFFFFF"/>
                </a:solidFill>
                <a:latin typeface="Lucida Sans Unicode"/>
                <a:cs typeface="Lucida Sans Unicode"/>
              </a:rPr>
              <a:t>r</a:t>
            </a:r>
            <a:r>
              <a:rPr sz="1200" dirty="0">
                <a:solidFill>
                  <a:srgbClr val="FFFFFF"/>
                </a:solidFill>
                <a:latin typeface="Lucida Sans Unicode"/>
                <a:cs typeface="Lucida Sans Unicode"/>
              </a:rPr>
              <a:t>k</a:t>
            </a:r>
            <a:r>
              <a:rPr sz="1200" spc="-5" dirty="0">
                <a:solidFill>
                  <a:srgbClr val="FFFFFF"/>
                </a:solidFill>
                <a:latin typeface="Lucida Sans Unicode"/>
                <a:cs typeface="Lucida Sans Unicode"/>
              </a:rPr>
              <a:t> </a:t>
            </a:r>
            <a:r>
              <a:rPr sz="1200" spc="-10" dirty="0">
                <a:solidFill>
                  <a:srgbClr val="FFFFFF"/>
                </a:solidFill>
                <a:latin typeface="Lucida Sans Unicode"/>
                <a:cs typeface="Lucida Sans Unicode"/>
              </a:rPr>
              <a:t>in ch</a:t>
            </a:r>
            <a:r>
              <a:rPr sz="1200" spc="-5" dirty="0">
                <a:solidFill>
                  <a:srgbClr val="FFFFFF"/>
                </a:solidFill>
                <a:latin typeface="Lucida Sans Unicode"/>
                <a:cs typeface="Lucida Sans Unicode"/>
              </a:rPr>
              <a:t>un</a:t>
            </a:r>
            <a:r>
              <a:rPr sz="1200" spc="-15" dirty="0">
                <a:solidFill>
                  <a:srgbClr val="FFFFFF"/>
                </a:solidFill>
                <a:latin typeface="Lucida Sans Unicode"/>
                <a:cs typeface="Lucida Sans Unicode"/>
              </a:rPr>
              <a:t>k</a:t>
            </a:r>
            <a:r>
              <a:rPr sz="1200" dirty="0">
                <a:solidFill>
                  <a:srgbClr val="FFFFFF"/>
                </a:solidFill>
                <a:latin typeface="Lucida Sans Unicode"/>
                <a:cs typeface="Lucida Sans Unicode"/>
              </a:rPr>
              <a:t>s,</a:t>
            </a:r>
            <a:r>
              <a:rPr sz="1200" spc="5" dirty="0">
                <a:solidFill>
                  <a:srgbClr val="FFFFFF"/>
                </a:solidFill>
                <a:latin typeface="Lucida Sans Unicode"/>
                <a:cs typeface="Lucida Sans Unicode"/>
              </a:rPr>
              <a:t> </a:t>
            </a:r>
            <a:r>
              <a:rPr sz="1200" spc="-5" dirty="0">
                <a:solidFill>
                  <a:srgbClr val="FFFFFF"/>
                </a:solidFill>
                <a:latin typeface="Lucida Sans Unicode"/>
                <a:cs typeface="Lucida Sans Unicode"/>
              </a:rPr>
              <a:t>w</a:t>
            </a:r>
            <a:r>
              <a:rPr sz="1200" spc="-15" dirty="0">
                <a:solidFill>
                  <a:srgbClr val="FFFFFF"/>
                </a:solidFill>
                <a:latin typeface="Lucida Sans Unicode"/>
                <a:cs typeface="Lucida Sans Unicode"/>
              </a:rPr>
              <a:t>o</a:t>
            </a:r>
            <a:r>
              <a:rPr sz="1200" spc="-5" dirty="0">
                <a:solidFill>
                  <a:srgbClr val="FFFFFF"/>
                </a:solidFill>
                <a:latin typeface="Lucida Sans Unicode"/>
                <a:cs typeface="Lucida Sans Unicode"/>
              </a:rPr>
              <a:t>r</a:t>
            </a:r>
            <a:r>
              <a:rPr sz="1200" dirty="0">
                <a:solidFill>
                  <a:srgbClr val="FFFFFF"/>
                </a:solidFill>
                <a:latin typeface="Lucida Sans Unicode"/>
                <a:cs typeface="Lucida Sans Unicode"/>
              </a:rPr>
              <a:t>k</a:t>
            </a:r>
            <a:r>
              <a:rPr sz="1200" spc="-5" dirty="0">
                <a:solidFill>
                  <a:srgbClr val="FFFFFF"/>
                </a:solidFill>
                <a:latin typeface="Lucida Sans Unicode"/>
                <a:cs typeface="Lucida Sans Unicode"/>
              </a:rPr>
              <a:t> br</a:t>
            </a:r>
            <a:r>
              <a:rPr sz="1200" spc="5" dirty="0">
                <a:solidFill>
                  <a:srgbClr val="FFFFFF"/>
                </a:solidFill>
                <a:latin typeface="Lucida Sans Unicode"/>
                <a:cs typeface="Lucida Sans Unicode"/>
              </a:rPr>
              <a:t>e</a:t>
            </a:r>
            <a:r>
              <a:rPr sz="1200" spc="-5" dirty="0">
                <a:solidFill>
                  <a:srgbClr val="FFFFFF"/>
                </a:solidFill>
                <a:latin typeface="Lucida Sans Unicode"/>
                <a:cs typeface="Lucida Sans Unicode"/>
              </a:rPr>
              <a:t>a</a:t>
            </a:r>
            <a:r>
              <a:rPr sz="1200" spc="-10" dirty="0">
                <a:solidFill>
                  <a:srgbClr val="FFFFFF"/>
                </a:solidFill>
                <a:latin typeface="Lucida Sans Unicode"/>
                <a:cs typeface="Lucida Sans Unicode"/>
              </a:rPr>
              <a:t>k</a:t>
            </a:r>
            <a:r>
              <a:rPr sz="1200" dirty="0">
                <a:solidFill>
                  <a:srgbClr val="FFFFFF"/>
                </a:solidFill>
                <a:latin typeface="Lucida Sans Unicode"/>
                <a:cs typeface="Lucida Sans Unicode"/>
              </a:rPr>
              <a:t>s, e</a:t>
            </a:r>
            <a:r>
              <a:rPr sz="1200" spc="-5" dirty="0">
                <a:solidFill>
                  <a:srgbClr val="FFFFFF"/>
                </a:solidFill>
                <a:latin typeface="Lucida Sans Unicode"/>
                <a:cs typeface="Lucida Sans Unicode"/>
              </a:rPr>
              <a:t>x</a:t>
            </a:r>
            <a:r>
              <a:rPr sz="1200" spc="-10" dirty="0">
                <a:solidFill>
                  <a:srgbClr val="FFFFFF"/>
                </a:solidFill>
                <a:latin typeface="Lucida Sans Unicode"/>
                <a:cs typeface="Lucida Sans Unicode"/>
              </a:rPr>
              <a:t>t</a:t>
            </a:r>
            <a:r>
              <a:rPr sz="1200" spc="-5" dirty="0">
                <a:solidFill>
                  <a:srgbClr val="FFFFFF"/>
                </a:solidFill>
                <a:latin typeface="Lucida Sans Unicode"/>
                <a:cs typeface="Lucida Sans Unicode"/>
              </a:rPr>
              <a:t>r</a:t>
            </a:r>
            <a:r>
              <a:rPr sz="1200" dirty="0">
                <a:solidFill>
                  <a:srgbClr val="FFFFFF"/>
                </a:solidFill>
                <a:latin typeface="Lucida Sans Unicode"/>
                <a:cs typeface="Lucida Sans Unicode"/>
              </a:rPr>
              <a:t>a </a:t>
            </a:r>
            <a:r>
              <a:rPr sz="1200" spc="-5" dirty="0">
                <a:solidFill>
                  <a:srgbClr val="FFFFFF"/>
                </a:solidFill>
                <a:latin typeface="Lucida Sans Unicode"/>
                <a:cs typeface="Lucida Sans Unicode"/>
              </a:rPr>
              <a:t>proc</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ssing t</a:t>
            </a:r>
            <a:r>
              <a:rPr sz="1200" dirty="0">
                <a:solidFill>
                  <a:srgbClr val="FFFFFF"/>
                </a:solidFill>
                <a:latin typeface="Lucida Sans Unicode"/>
                <a:cs typeface="Lucida Sans Unicode"/>
              </a:rPr>
              <a:t>i</a:t>
            </a:r>
            <a:r>
              <a:rPr sz="1200" spc="-10" dirty="0">
                <a:solidFill>
                  <a:srgbClr val="FFFFFF"/>
                </a:solidFill>
                <a:latin typeface="Lucida Sans Unicode"/>
                <a:cs typeface="Lucida Sans Unicode"/>
              </a:rPr>
              <a:t>m</a:t>
            </a:r>
            <a:r>
              <a:rPr sz="1200" dirty="0">
                <a:solidFill>
                  <a:srgbClr val="FFFFFF"/>
                </a:solidFill>
                <a:latin typeface="Lucida Sans Unicode"/>
                <a:cs typeface="Lucida Sans Unicode"/>
              </a:rPr>
              <a:t>e</a:t>
            </a:r>
            <a:endParaRPr sz="1200" dirty="0">
              <a:latin typeface="Lucida Sans Unicode"/>
              <a:cs typeface="Lucida Sans Unicode"/>
            </a:endParaRPr>
          </a:p>
        </p:txBody>
      </p:sp>
      <p:sp>
        <p:nvSpPr>
          <p:cNvPr id="15" name="object 15"/>
          <p:cNvSpPr txBox="1"/>
          <p:nvPr/>
        </p:nvSpPr>
        <p:spPr>
          <a:xfrm>
            <a:off x="2933700" y="3352800"/>
            <a:ext cx="2042160" cy="1225550"/>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0" rIns="0" bIns="0" rtlCol="0">
            <a:spAutoFit/>
          </a:bodyPr>
          <a:lstStyle/>
          <a:p>
            <a:pPr>
              <a:lnSpc>
                <a:spcPct val="100000"/>
              </a:lnSpc>
            </a:pPr>
            <a:endParaRPr sz="1200" dirty="0">
              <a:latin typeface="Times New Roman"/>
              <a:cs typeface="Times New Roman"/>
            </a:endParaRPr>
          </a:p>
          <a:p>
            <a:pPr marL="88265" marR="81280" algn="ctr">
              <a:lnSpc>
                <a:spcPct val="115399"/>
              </a:lnSpc>
              <a:spcBef>
                <a:spcPts val="715"/>
              </a:spcBef>
            </a:pPr>
            <a:r>
              <a:rPr sz="1200" dirty="0">
                <a:solidFill>
                  <a:srgbClr val="FFFFFF"/>
                </a:solidFill>
                <a:latin typeface="Lucida Sans Unicode"/>
                <a:cs typeface="Lucida Sans Unicode"/>
              </a:rPr>
              <a:t>A</a:t>
            </a:r>
            <a:r>
              <a:rPr sz="1200" spc="-5" dirty="0">
                <a:solidFill>
                  <a:srgbClr val="FFFFFF"/>
                </a:solidFill>
                <a:latin typeface="Lucida Sans Unicode"/>
                <a:cs typeface="Lucida Sans Unicode"/>
              </a:rPr>
              <a:t>cces</a:t>
            </a:r>
            <a:r>
              <a:rPr sz="1200" dirty="0">
                <a:solidFill>
                  <a:srgbClr val="FFFFFF"/>
                </a:solidFill>
                <a:latin typeface="Lucida Sans Unicode"/>
                <a:cs typeface="Lucida Sans Unicode"/>
              </a:rPr>
              <a:t>s </a:t>
            </a:r>
            <a:r>
              <a:rPr sz="1200" spc="-10" dirty="0">
                <a:solidFill>
                  <a:srgbClr val="FFFFFF"/>
                </a:solidFill>
                <a:latin typeface="Lucida Sans Unicode"/>
                <a:cs typeface="Lucida Sans Unicode"/>
              </a:rPr>
              <a:t>t</a:t>
            </a:r>
            <a:r>
              <a:rPr sz="1200" dirty="0">
                <a:solidFill>
                  <a:srgbClr val="FFFFFF"/>
                </a:solidFill>
                <a:latin typeface="Lucida Sans Unicode"/>
                <a:cs typeface="Lucida Sans Unicode"/>
              </a:rPr>
              <a:t>o</a:t>
            </a:r>
            <a:r>
              <a:rPr sz="1200" spc="-5" dirty="0">
                <a:solidFill>
                  <a:srgbClr val="FFFFFF"/>
                </a:solidFill>
                <a:latin typeface="Lucida Sans Unicode"/>
                <a:cs typeface="Lucida Sans Unicode"/>
              </a:rPr>
              <a:t> IC</a:t>
            </a:r>
            <a:r>
              <a:rPr sz="1200" dirty="0">
                <a:solidFill>
                  <a:srgbClr val="FFFFFF"/>
                </a:solidFill>
                <a:latin typeface="Lucida Sans Unicode"/>
                <a:cs typeface="Lucida Sans Unicode"/>
              </a:rPr>
              <a:t>T</a:t>
            </a:r>
            <a:r>
              <a:rPr sz="1200" spc="-5" dirty="0">
                <a:solidFill>
                  <a:srgbClr val="FFFFFF"/>
                </a:solidFill>
                <a:latin typeface="Lucida Sans Unicode"/>
                <a:cs typeface="Lucida Sans Unicode"/>
              </a:rPr>
              <a:t> dev</a:t>
            </a:r>
            <a:r>
              <a:rPr sz="1200" dirty="0">
                <a:solidFill>
                  <a:srgbClr val="FFFFFF"/>
                </a:solidFill>
                <a:latin typeface="Lucida Sans Unicode"/>
                <a:cs typeface="Lucida Sans Unicode"/>
              </a:rPr>
              <a:t>i</a:t>
            </a:r>
            <a:r>
              <a:rPr sz="1200" spc="-5" dirty="0">
                <a:solidFill>
                  <a:srgbClr val="FFFFFF"/>
                </a:solidFill>
                <a:latin typeface="Lucida Sans Unicode"/>
                <a:cs typeface="Lucida Sans Unicode"/>
              </a:rPr>
              <a:t>ce</a:t>
            </a:r>
            <a:r>
              <a:rPr sz="1200" dirty="0">
                <a:solidFill>
                  <a:srgbClr val="FFFFFF"/>
                </a:solidFill>
                <a:latin typeface="Lucida Sans Unicode"/>
                <a:cs typeface="Lucida Sans Unicode"/>
              </a:rPr>
              <a:t>s e</a:t>
            </a:r>
            <a:r>
              <a:rPr sz="1200" spc="-10" dirty="0">
                <a:solidFill>
                  <a:srgbClr val="FFFFFF"/>
                </a:solidFill>
                <a:latin typeface="Lucida Sans Unicode"/>
                <a:cs typeface="Lucida Sans Unicode"/>
              </a:rPr>
              <a:t>g</a:t>
            </a:r>
            <a:r>
              <a:rPr sz="1200" dirty="0">
                <a:solidFill>
                  <a:srgbClr val="FFFFFF"/>
                </a:solidFill>
                <a:latin typeface="Lucida Sans Unicode"/>
                <a:cs typeface="Lucida Sans Unicode"/>
              </a:rPr>
              <a:t>. iP</a:t>
            </a:r>
            <a:r>
              <a:rPr sz="1200" spc="-5" dirty="0">
                <a:solidFill>
                  <a:srgbClr val="FFFFFF"/>
                </a:solidFill>
                <a:latin typeface="Lucida Sans Unicode"/>
                <a:cs typeface="Lucida Sans Unicode"/>
              </a:rPr>
              <a:t>ad</a:t>
            </a:r>
            <a:r>
              <a:rPr sz="1200" dirty="0">
                <a:solidFill>
                  <a:srgbClr val="FFFFFF"/>
                </a:solidFill>
                <a:latin typeface="Lucida Sans Unicode"/>
                <a:cs typeface="Lucida Sans Unicode"/>
              </a:rPr>
              <a:t>,</a:t>
            </a:r>
            <a:r>
              <a:rPr sz="1200" spc="5" dirty="0">
                <a:solidFill>
                  <a:srgbClr val="FFFFFF"/>
                </a:solidFill>
                <a:latin typeface="Lucida Sans Unicode"/>
                <a:cs typeface="Lucida Sans Unicode"/>
              </a:rPr>
              <a:t> </a:t>
            </a:r>
            <a:r>
              <a:rPr sz="1200" dirty="0">
                <a:solidFill>
                  <a:srgbClr val="FFFFFF"/>
                </a:solidFill>
                <a:latin typeface="Lucida Sans Unicode"/>
                <a:cs typeface="Lucida Sans Unicode"/>
              </a:rPr>
              <a:t>n</a:t>
            </a:r>
            <a:r>
              <a:rPr sz="1200" spc="-10" dirty="0">
                <a:solidFill>
                  <a:srgbClr val="FFFFFF"/>
                </a:solidFill>
                <a:latin typeface="Lucida Sans Unicode"/>
                <a:cs typeface="Lucida Sans Unicode"/>
              </a:rPr>
              <a:t>o</a:t>
            </a:r>
            <a:r>
              <a:rPr sz="1200" spc="-5" dirty="0">
                <a:solidFill>
                  <a:srgbClr val="FFFFFF"/>
                </a:solidFill>
                <a:latin typeface="Lucida Sans Unicode"/>
                <a:cs typeface="Lucida Sans Unicode"/>
              </a:rPr>
              <a:t>t</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bo</a:t>
            </a:r>
            <a:r>
              <a:rPr sz="1200" spc="-10" dirty="0">
                <a:solidFill>
                  <a:srgbClr val="FFFFFF"/>
                </a:solidFill>
                <a:latin typeface="Lucida Sans Unicode"/>
                <a:cs typeface="Lucida Sans Unicode"/>
              </a:rPr>
              <a:t>ok</a:t>
            </a:r>
            <a:r>
              <a:rPr sz="1200" dirty="0">
                <a:solidFill>
                  <a:srgbClr val="FFFFFF"/>
                </a:solidFill>
                <a:latin typeface="Lucida Sans Unicode"/>
                <a:cs typeface="Lucida Sans Unicode"/>
              </a:rPr>
              <a:t>,</a:t>
            </a:r>
            <a:r>
              <a:rPr sz="1200" spc="15" dirty="0">
                <a:solidFill>
                  <a:srgbClr val="FFFFFF"/>
                </a:solidFill>
                <a:latin typeface="Lucida Sans Unicode"/>
                <a:cs typeface="Lucida Sans Unicode"/>
              </a:rPr>
              <a:t> </a:t>
            </a:r>
            <a:r>
              <a:rPr sz="1200" dirty="0">
                <a:solidFill>
                  <a:srgbClr val="FFFFFF"/>
                </a:solidFill>
                <a:latin typeface="Lucida Sans Unicode"/>
                <a:cs typeface="Lucida Sans Unicode"/>
              </a:rPr>
              <a:t>lap</a:t>
            </a:r>
            <a:r>
              <a:rPr sz="1200" spc="-10" dirty="0">
                <a:solidFill>
                  <a:srgbClr val="FFFFFF"/>
                </a:solidFill>
                <a:latin typeface="Lucida Sans Unicode"/>
                <a:cs typeface="Lucida Sans Unicode"/>
              </a:rPr>
              <a:t>to</a:t>
            </a:r>
            <a:r>
              <a:rPr sz="1200" spc="-5" dirty="0">
                <a:solidFill>
                  <a:srgbClr val="FFFFFF"/>
                </a:solidFill>
                <a:latin typeface="Lucida Sans Unicode"/>
                <a:cs typeface="Lucida Sans Unicode"/>
              </a:rPr>
              <a:t>p, </a:t>
            </a:r>
            <a:r>
              <a:rPr sz="1200" dirty="0">
                <a:solidFill>
                  <a:srgbClr val="FFFFFF"/>
                </a:solidFill>
                <a:latin typeface="Lucida Sans Unicode"/>
                <a:cs typeface="Lucida Sans Unicode"/>
              </a:rPr>
              <a:t>voi</a:t>
            </a:r>
            <a:r>
              <a:rPr sz="1200" spc="-10" dirty="0">
                <a:solidFill>
                  <a:srgbClr val="FFFFFF"/>
                </a:solidFill>
                <a:latin typeface="Lucida Sans Unicode"/>
                <a:cs typeface="Lucida Sans Unicode"/>
              </a:rPr>
              <a:t>c</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 </a:t>
            </a:r>
            <a:r>
              <a:rPr sz="1200" spc="-5" dirty="0">
                <a:solidFill>
                  <a:srgbClr val="FFFFFF"/>
                </a:solidFill>
                <a:latin typeface="Lucida Sans Unicode"/>
                <a:cs typeface="Lucida Sans Unicode"/>
              </a:rPr>
              <a:t>r</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c</a:t>
            </a:r>
            <a:r>
              <a:rPr sz="1200" spc="-10" dirty="0">
                <a:solidFill>
                  <a:srgbClr val="FFFFFF"/>
                </a:solidFill>
                <a:latin typeface="Lucida Sans Unicode"/>
                <a:cs typeface="Lucida Sans Unicode"/>
              </a:rPr>
              <a:t>o</a:t>
            </a:r>
            <a:r>
              <a:rPr sz="1200" spc="-5" dirty="0">
                <a:solidFill>
                  <a:srgbClr val="FFFFFF"/>
                </a:solidFill>
                <a:latin typeface="Lucida Sans Unicode"/>
                <a:cs typeface="Lucida Sans Unicode"/>
              </a:rPr>
              <a:t>rd</a:t>
            </a:r>
            <a:r>
              <a:rPr sz="1200" dirty="0">
                <a:solidFill>
                  <a:srgbClr val="FFFFFF"/>
                </a:solidFill>
                <a:latin typeface="Lucida Sans Unicode"/>
                <a:cs typeface="Lucida Sans Unicode"/>
              </a:rPr>
              <a:t>er</a:t>
            </a:r>
            <a:endParaRPr sz="1200" dirty="0">
              <a:latin typeface="Lucida Sans Unicode"/>
              <a:cs typeface="Lucida Sans Unicode"/>
            </a:endParaRPr>
          </a:p>
        </p:txBody>
      </p:sp>
      <p:sp>
        <p:nvSpPr>
          <p:cNvPr id="17" name="object 17"/>
          <p:cNvSpPr txBox="1"/>
          <p:nvPr/>
        </p:nvSpPr>
        <p:spPr>
          <a:xfrm>
            <a:off x="5363178" y="3352800"/>
            <a:ext cx="2042160" cy="1225550"/>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55244" rIns="0" bIns="0" rtlCol="0">
            <a:spAutoFit/>
          </a:bodyPr>
          <a:lstStyle/>
          <a:p>
            <a:pPr marL="140335" marR="131445" algn="ctr">
              <a:lnSpc>
                <a:spcPct val="115300"/>
              </a:lnSpc>
              <a:spcBef>
                <a:spcPts val="434"/>
              </a:spcBef>
            </a:pPr>
            <a:r>
              <a:rPr sz="1200" dirty="0">
                <a:solidFill>
                  <a:srgbClr val="FFFFFF"/>
                </a:solidFill>
                <a:latin typeface="Lucida Sans Unicode"/>
                <a:cs typeface="Lucida Sans Unicode"/>
              </a:rPr>
              <a:t>Spe</a:t>
            </a:r>
            <a:r>
              <a:rPr sz="1200" spc="-5" dirty="0">
                <a:solidFill>
                  <a:srgbClr val="FFFFFF"/>
                </a:solidFill>
                <a:latin typeface="Lucida Sans Unicode"/>
                <a:cs typeface="Lucida Sans Unicode"/>
              </a:rPr>
              <a:t>cialis</a:t>
            </a:r>
            <a:r>
              <a:rPr sz="1200" dirty="0">
                <a:solidFill>
                  <a:srgbClr val="FFFFFF"/>
                </a:solidFill>
                <a:latin typeface="Lucida Sans Unicode"/>
                <a:cs typeface="Lucida Sans Unicode"/>
              </a:rPr>
              <a:t>t</a:t>
            </a:r>
            <a:r>
              <a:rPr sz="1200" spc="-5" dirty="0">
                <a:solidFill>
                  <a:srgbClr val="FFFFFF"/>
                </a:solidFill>
                <a:latin typeface="Lucida Sans Unicode"/>
                <a:cs typeface="Lucida Sans Unicode"/>
              </a:rPr>
              <a:t> </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quipmen</a:t>
            </a:r>
            <a:r>
              <a:rPr sz="1200" dirty="0">
                <a:solidFill>
                  <a:srgbClr val="FFFFFF"/>
                </a:solidFill>
                <a:latin typeface="Lucida Sans Unicode"/>
                <a:cs typeface="Lucida Sans Unicode"/>
              </a:rPr>
              <a:t>t</a:t>
            </a:r>
            <a:r>
              <a:rPr sz="1200" spc="-10" dirty="0">
                <a:solidFill>
                  <a:srgbClr val="FFFFFF"/>
                </a:solidFill>
                <a:latin typeface="Lucida Sans Unicode"/>
                <a:cs typeface="Lucida Sans Unicode"/>
              </a:rPr>
              <a:t> </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g </a:t>
            </a:r>
            <a:r>
              <a:rPr sz="1200" dirty="0">
                <a:solidFill>
                  <a:srgbClr val="FFFFFF"/>
                </a:solidFill>
                <a:latin typeface="Lucida Sans Unicode"/>
                <a:cs typeface="Lucida Sans Unicode"/>
              </a:rPr>
              <a:t>sl</a:t>
            </a:r>
            <a:r>
              <a:rPr sz="1200" spc="-5" dirty="0">
                <a:solidFill>
                  <a:srgbClr val="FFFFFF"/>
                </a:solidFill>
                <a:latin typeface="Lucida Sans Unicode"/>
                <a:cs typeface="Lucida Sans Unicode"/>
              </a:rPr>
              <a:t>o</a:t>
            </a:r>
            <a:r>
              <a:rPr sz="1200" spc="-10" dirty="0">
                <a:solidFill>
                  <a:srgbClr val="FFFFFF"/>
                </a:solidFill>
                <a:latin typeface="Lucida Sans Unicode"/>
                <a:cs typeface="Lucida Sans Unicode"/>
              </a:rPr>
              <a:t>pin</a:t>
            </a:r>
            <a:r>
              <a:rPr sz="1200" spc="-5" dirty="0">
                <a:solidFill>
                  <a:srgbClr val="FFFFFF"/>
                </a:solidFill>
                <a:latin typeface="Lucida Sans Unicode"/>
                <a:cs typeface="Lucida Sans Unicode"/>
              </a:rPr>
              <a:t>g</a:t>
            </a:r>
            <a:r>
              <a:rPr sz="1200" dirty="0">
                <a:solidFill>
                  <a:srgbClr val="FFFFFF"/>
                </a:solidFill>
                <a:latin typeface="Lucida Sans Unicode"/>
                <a:cs typeface="Lucida Sans Unicode"/>
              </a:rPr>
              <a:t> </a:t>
            </a:r>
            <a:r>
              <a:rPr sz="1200" spc="-5" dirty="0">
                <a:solidFill>
                  <a:srgbClr val="FFFFFF"/>
                </a:solidFill>
                <a:latin typeface="Lucida Sans Unicode"/>
                <a:cs typeface="Lucida Sans Unicode"/>
              </a:rPr>
              <a:t>boards</a:t>
            </a:r>
            <a:r>
              <a:rPr sz="1200" dirty="0">
                <a:solidFill>
                  <a:srgbClr val="FFFFFF"/>
                </a:solidFill>
                <a:latin typeface="Lucida Sans Unicode"/>
                <a:cs typeface="Lucida Sans Unicode"/>
              </a:rPr>
              <a:t>,</a:t>
            </a:r>
            <a:r>
              <a:rPr sz="1200" spc="5" dirty="0">
                <a:solidFill>
                  <a:srgbClr val="FFFFFF"/>
                </a:solidFill>
                <a:latin typeface="Lucida Sans Unicode"/>
                <a:cs typeface="Lucida Sans Unicode"/>
              </a:rPr>
              <a:t> </a:t>
            </a:r>
            <a:r>
              <a:rPr sz="1200" spc="-5" dirty="0">
                <a:solidFill>
                  <a:srgbClr val="FFFFFF"/>
                </a:solidFill>
                <a:latin typeface="Lucida Sans Unicode"/>
                <a:cs typeface="Lucida Sans Unicode"/>
              </a:rPr>
              <a:t>p</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n</a:t>
            </a:r>
            <a:r>
              <a:rPr sz="1200" spc="-10" dirty="0">
                <a:solidFill>
                  <a:srgbClr val="FFFFFF"/>
                </a:solidFill>
                <a:latin typeface="Lucida Sans Unicode"/>
                <a:cs typeface="Lucida Sans Unicode"/>
              </a:rPr>
              <a:t>c</a:t>
            </a:r>
            <a:r>
              <a:rPr sz="1200" spc="-5" dirty="0">
                <a:solidFill>
                  <a:srgbClr val="FFFFFF"/>
                </a:solidFill>
                <a:latin typeface="Lucida Sans Unicode"/>
                <a:cs typeface="Lucida Sans Unicode"/>
              </a:rPr>
              <a:t>il </a:t>
            </a:r>
            <a:r>
              <a:rPr sz="1200" spc="-10" dirty="0">
                <a:solidFill>
                  <a:srgbClr val="FFFFFF"/>
                </a:solidFill>
                <a:latin typeface="Lucida Sans Unicode"/>
                <a:cs typeface="Lucida Sans Unicode"/>
              </a:rPr>
              <a:t>g</a:t>
            </a:r>
            <a:r>
              <a:rPr sz="1200" spc="-5" dirty="0">
                <a:solidFill>
                  <a:srgbClr val="FFFFFF"/>
                </a:solidFill>
                <a:latin typeface="Lucida Sans Unicode"/>
                <a:cs typeface="Lucida Sans Unicode"/>
              </a:rPr>
              <a:t>rips</a:t>
            </a:r>
            <a:r>
              <a:rPr sz="1200" dirty="0">
                <a:solidFill>
                  <a:srgbClr val="FFFFFF"/>
                </a:solidFill>
                <a:latin typeface="Lucida Sans Unicode"/>
                <a:cs typeface="Lucida Sans Unicode"/>
              </a:rPr>
              <a:t>,</a:t>
            </a:r>
            <a:r>
              <a:rPr sz="1200" spc="-5" dirty="0">
                <a:solidFill>
                  <a:srgbClr val="FFFFFF"/>
                </a:solidFill>
                <a:latin typeface="Lucida Sans Unicode"/>
                <a:cs typeface="Lucida Sans Unicode"/>
              </a:rPr>
              <a:t> ca</a:t>
            </a:r>
            <a:r>
              <a:rPr sz="1200" dirty="0">
                <a:solidFill>
                  <a:srgbClr val="FFFFFF"/>
                </a:solidFill>
                <a:latin typeface="Lucida Sans Unicode"/>
                <a:cs typeface="Lucida Sans Unicode"/>
              </a:rPr>
              <a:t>l</a:t>
            </a:r>
            <a:r>
              <a:rPr sz="1200" spc="-10" dirty="0">
                <a:solidFill>
                  <a:srgbClr val="FFFFFF"/>
                </a:solidFill>
                <a:latin typeface="Lucida Sans Unicode"/>
                <a:cs typeface="Lucida Sans Unicode"/>
              </a:rPr>
              <a:t>m</a:t>
            </a:r>
            <a:r>
              <a:rPr sz="1200" spc="-5" dirty="0">
                <a:solidFill>
                  <a:srgbClr val="FFFFFF"/>
                </a:solidFill>
                <a:latin typeface="Lucida Sans Unicode"/>
                <a:cs typeface="Lucida Sans Unicode"/>
              </a:rPr>
              <a:t>in</a:t>
            </a:r>
            <a:r>
              <a:rPr sz="1200" spc="-10" dirty="0">
                <a:solidFill>
                  <a:srgbClr val="FFFFFF"/>
                </a:solidFill>
                <a:latin typeface="Lucida Sans Unicode"/>
                <a:cs typeface="Lucida Sans Unicode"/>
              </a:rPr>
              <a:t>g/</a:t>
            </a:r>
            <a:r>
              <a:rPr sz="1200" spc="-5" dirty="0">
                <a:solidFill>
                  <a:srgbClr val="FFFFFF"/>
                </a:solidFill>
                <a:latin typeface="Lucida Sans Unicode"/>
                <a:cs typeface="Lucida Sans Unicode"/>
              </a:rPr>
              <a:t>fiddle t</a:t>
            </a:r>
            <a:r>
              <a:rPr sz="1200" spc="-10" dirty="0">
                <a:solidFill>
                  <a:srgbClr val="FFFFFF"/>
                </a:solidFill>
                <a:latin typeface="Lucida Sans Unicode"/>
                <a:cs typeface="Lucida Sans Unicode"/>
              </a:rPr>
              <a:t>o</a:t>
            </a:r>
            <a:r>
              <a:rPr sz="1200" spc="-5" dirty="0">
                <a:solidFill>
                  <a:srgbClr val="FFFFFF"/>
                </a:solidFill>
                <a:latin typeface="Lucida Sans Unicode"/>
                <a:cs typeface="Lucida Sans Unicode"/>
              </a:rPr>
              <a:t>ys</a:t>
            </a:r>
            <a:r>
              <a:rPr sz="1200" dirty="0">
                <a:solidFill>
                  <a:srgbClr val="FFFFFF"/>
                </a:solidFill>
                <a:latin typeface="Lucida Sans Unicode"/>
                <a:cs typeface="Lucida Sans Unicode"/>
              </a:rPr>
              <a:t>,</a:t>
            </a:r>
            <a:r>
              <a:rPr sz="1200" spc="5" dirty="0">
                <a:solidFill>
                  <a:srgbClr val="FFFFFF"/>
                </a:solidFill>
                <a:latin typeface="Lucida Sans Unicode"/>
                <a:cs typeface="Lucida Sans Unicode"/>
              </a:rPr>
              <a:t> </a:t>
            </a:r>
            <a:r>
              <a:rPr sz="1200" dirty="0">
                <a:solidFill>
                  <a:srgbClr val="FFFFFF"/>
                </a:solidFill>
                <a:latin typeface="Lucida Sans Unicode"/>
                <a:cs typeface="Lucida Sans Unicode"/>
              </a:rPr>
              <a:t>se</a:t>
            </a:r>
            <a:r>
              <a:rPr sz="1200" spc="-5" dirty="0">
                <a:solidFill>
                  <a:srgbClr val="FFFFFF"/>
                </a:solidFill>
                <a:latin typeface="Lucida Sans Unicode"/>
                <a:cs typeface="Lucida Sans Unicode"/>
              </a:rPr>
              <a:t>a</a:t>
            </a:r>
            <a:r>
              <a:rPr sz="1200" spc="-10" dirty="0">
                <a:solidFill>
                  <a:srgbClr val="FFFFFF"/>
                </a:solidFill>
                <a:latin typeface="Lucida Sans Unicode"/>
                <a:cs typeface="Lucida Sans Unicode"/>
              </a:rPr>
              <a:t>t</a:t>
            </a:r>
            <a:r>
              <a:rPr sz="1200" spc="-5" dirty="0">
                <a:solidFill>
                  <a:srgbClr val="FFFFFF"/>
                </a:solidFill>
                <a:latin typeface="Lucida Sans Unicode"/>
                <a:cs typeface="Lucida Sans Unicode"/>
              </a:rPr>
              <a:t>ing</a:t>
            </a:r>
            <a:r>
              <a:rPr sz="1200" dirty="0">
                <a:solidFill>
                  <a:srgbClr val="FFFFFF"/>
                </a:solidFill>
                <a:latin typeface="Lucida Sans Unicode"/>
                <a:cs typeface="Lucida Sans Unicode"/>
              </a:rPr>
              <a:t> </a:t>
            </a:r>
            <a:r>
              <a:rPr sz="1200" spc="-10" dirty="0">
                <a:solidFill>
                  <a:srgbClr val="FFFFFF"/>
                </a:solidFill>
                <a:latin typeface="Lucida Sans Unicode"/>
                <a:cs typeface="Lucida Sans Unicode"/>
              </a:rPr>
              <a:t>cu</a:t>
            </a:r>
            <a:r>
              <a:rPr sz="1200" dirty="0">
                <a:solidFill>
                  <a:srgbClr val="FFFFFF"/>
                </a:solidFill>
                <a:latin typeface="Lucida Sans Unicode"/>
                <a:cs typeface="Lucida Sans Unicode"/>
              </a:rPr>
              <a:t>shi</a:t>
            </a:r>
            <a:r>
              <a:rPr sz="1200" spc="-15" dirty="0">
                <a:solidFill>
                  <a:srgbClr val="FFFFFF"/>
                </a:solidFill>
                <a:latin typeface="Lucida Sans Unicode"/>
                <a:cs typeface="Lucida Sans Unicode"/>
              </a:rPr>
              <a:t>o</a:t>
            </a:r>
            <a:r>
              <a:rPr sz="1200" dirty="0">
                <a:solidFill>
                  <a:srgbClr val="FFFFFF"/>
                </a:solidFill>
                <a:latin typeface="Lucida Sans Unicode"/>
                <a:cs typeface="Lucida Sans Unicode"/>
              </a:rPr>
              <a:t>ns, </a:t>
            </a:r>
            <a:r>
              <a:rPr sz="1200" spc="-5" dirty="0">
                <a:solidFill>
                  <a:srgbClr val="FFFFFF"/>
                </a:solidFill>
                <a:latin typeface="Lucida Sans Unicode"/>
                <a:cs typeface="Lucida Sans Unicode"/>
              </a:rPr>
              <a:t>c</a:t>
            </a:r>
            <a:r>
              <a:rPr sz="1200" spc="-10" dirty="0">
                <a:solidFill>
                  <a:srgbClr val="FFFFFF"/>
                </a:solidFill>
                <a:latin typeface="Lucida Sans Unicode"/>
                <a:cs typeface="Lucida Sans Unicode"/>
              </a:rPr>
              <a:t>o</a:t>
            </a:r>
            <a:r>
              <a:rPr sz="1200" dirty="0">
                <a:solidFill>
                  <a:srgbClr val="FFFFFF"/>
                </a:solidFill>
                <a:latin typeface="Lucida Sans Unicode"/>
                <a:cs typeface="Lucida Sans Unicode"/>
              </a:rPr>
              <a:t>l</a:t>
            </a:r>
            <a:r>
              <a:rPr sz="1200" spc="-10" dirty="0">
                <a:solidFill>
                  <a:srgbClr val="FFFFFF"/>
                </a:solidFill>
                <a:latin typeface="Lucida Sans Unicode"/>
                <a:cs typeface="Lucida Sans Unicode"/>
              </a:rPr>
              <a:t>o</a:t>
            </a:r>
            <a:r>
              <a:rPr sz="1200" dirty="0">
                <a:solidFill>
                  <a:srgbClr val="FFFFFF"/>
                </a:solidFill>
                <a:latin typeface="Lucida Sans Unicode"/>
                <a:cs typeface="Lucida Sans Unicode"/>
              </a:rPr>
              <a:t>ured</a:t>
            </a:r>
            <a:r>
              <a:rPr sz="1200" spc="-5" dirty="0">
                <a:solidFill>
                  <a:srgbClr val="FFFFFF"/>
                </a:solidFill>
                <a:latin typeface="Lucida Sans Unicode"/>
                <a:cs typeface="Lucida Sans Unicode"/>
              </a:rPr>
              <a:t> overla</a:t>
            </a:r>
            <a:r>
              <a:rPr sz="1200" spc="-10" dirty="0">
                <a:solidFill>
                  <a:srgbClr val="FFFFFF"/>
                </a:solidFill>
                <a:latin typeface="Lucida Sans Unicode"/>
                <a:cs typeface="Lucida Sans Unicode"/>
              </a:rPr>
              <a:t>y</a:t>
            </a:r>
            <a:r>
              <a:rPr sz="1200" dirty="0">
                <a:solidFill>
                  <a:srgbClr val="FFFFFF"/>
                </a:solidFill>
                <a:latin typeface="Lucida Sans Unicode"/>
                <a:cs typeface="Lucida Sans Unicode"/>
              </a:rPr>
              <a:t>s</a:t>
            </a:r>
            <a:endParaRPr sz="1200" dirty="0">
              <a:latin typeface="Lucida Sans Unicode"/>
              <a:cs typeface="Lucida Sans Unicode"/>
            </a:endParaRPr>
          </a:p>
        </p:txBody>
      </p:sp>
      <p:sp>
        <p:nvSpPr>
          <p:cNvPr id="19" name="object 19"/>
          <p:cNvSpPr txBox="1"/>
          <p:nvPr/>
        </p:nvSpPr>
        <p:spPr>
          <a:xfrm>
            <a:off x="2895600" y="4876800"/>
            <a:ext cx="2042160" cy="1225550"/>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0" rIns="0" bIns="0" rtlCol="0">
            <a:spAutoFit/>
          </a:bodyPr>
          <a:lstStyle/>
          <a:p>
            <a:pPr>
              <a:lnSpc>
                <a:spcPct val="100000"/>
              </a:lnSpc>
            </a:pPr>
            <a:endParaRPr sz="1200" dirty="0">
              <a:latin typeface="Times New Roman"/>
              <a:cs typeface="Times New Roman"/>
            </a:endParaRPr>
          </a:p>
          <a:p>
            <a:pPr>
              <a:lnSpc>
                <a:spcPct val="100000"/>
              </a:lnSpc>
              <a:spcBef>
                <a:spcPts val="56"/>
              </a:spcBef>
            </a:pPr>
            <a:endParaRPr sz="1300" dirty="0">
              <a:latin typeface="Times New Roman"/>
              <a:cs typeface="Times New Roman"/>
            </a:endParaRPr>
          </a:p>
          <a:p>
            <a:pPr marL="229235" marR="221615" indent="431165">
              <a:lnSpc>
                <a:spcPct val="114999"/>
              </a:lnSpc>
            </a:pPr>
            <a:r>
              <a:rPr sz="1200" spc="-5" dirty="0">
                <a:solidFill>
                  <a:srgbClr val="FFFFFF"/>
                </a:solidFill>
                <a:latin typeface="Lucida Sans Unicode"/>
                <a:cs typeface="Lucida Sans Unicode"/>
              </a:rPr>
              <a:t>Indi</a:t>
            </a:r>
            <a:r>
              <a:rPr sz="1200" spc="5" dirty="0">
                <a:solidFill>
                  <a:srgbClr val="FFFFFF"/>
                </a:solidFill>
                <a:latin typeface="Lucida Sans Unicode"/>
                <a:cs typeface="Lucida Sans Unicode"/>
              </a:rPr>
              <a:t>v</a:t>
            </a:r>
            <a:r>
              <a:rPr sz="1200" spc="-5" dirty="0">
                <a:solidFill>
                  <a:srgbClr val="FFFFFF"/>
                </a:solidFill>
                <a:latin typeface="Lucida Sans Unicode"/>
                <a:cs typeface="Lucida Sans Unicode"/>
              </a:rPr>
              <a:t>idual t</a:t>
            </a:r>
            <a:r>
              <a:rPr sz="1200" dirty="0">
                <a:solidFill>
                  <a:srgbClr val="FFFFFF"/>
                </a:solidFill>
                <a:latin typeface="Lucida Sans Unicode"/>
                <a:cs typeface="Lucida Sans Unicode"/>
              </a:rPr>
              <a:t>i</a:t>
            </a:r>
            <a:r>
              <a:rPr sz="1200" spc="-10" dirty="0">
                <a:solidFill>
                  <a:srgbClr val="FFFFFF"/>
                </a:solidFill>
                <a:latin typeface="Lucida Sans Unicode"/>
                <a:cs typeface="Lucida Sans Unicode"/>
              </a:rPr>
              <a:t>m</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tabl</a:t>
            </a:r>
            <a:r>
              <a:rPr sz="1200" dirty="0">
                <a:solidFill>
                  <a:srgbClr val="FFFFFF"/>
                </a:solidFill>
                <a:latin typeface="Lucida Sans Unicode"/>
                <a:cs typeface="Lucida Sans Unicode"/>
              </a:rPr>
              <a:t>es</a:t>
            </a:r>
            <a:r>
              <a:rPr sz="1200" spc="-10" dirty="0">
                <a:solidFill>
                  <a:srgbClr val="FFFFFF"/>
                </a:solidFill>
                <a:latin typeface="Lucida Sans Unicode"/>
                <a:cs typeface="Lucida Sans Unicode"/>
              </a:rPr>
              <a:t>/</a:t>
            </a:r>
            <a:r>
              <a:rPr sz="1200" spc="-5" dirty="0">
                <a:solidFill>
                  <a:srgbClr val="FFFFFF"/>
                </a:solidFill>
                <a:latin typeface="Lucida Sans Unicode"/>
                <a:cs typeface="Lucida Sans Unicode"/>
              </a:rPr>
              <a:t>sc</a:t>
            </a:r>
            <a:r>
              <a:rPr sz="1200" spc="-10" dirty="0">
                <a:solidFill>
                  <a:srgbClr val="FFFFFF"/>
                </a:solidFill>
                <a:latin typeface="Lucida Sans Unicode"/>
                <a:cs typeface="Lucida Sans Unicode"/>
              </a:rPr>
              <a:t>h</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dul</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s</a:t>
            </a:r>
            <a:endParaRPr sz="1200" dirty="0">
              <a:latin typeface="Lucida Sans Unicode"/>
              <a:cs typeface="Lucida Sans Unicode"/>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58" y="34119"/>
            <a:ext cx="75469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descr="Panshanger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286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8294718" y="6067714"/>
            <a:ext cx="81464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ction="ppaction://hlinksldjump"/>
              </a:rPr>
              <a:t>Main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object 19"/>
          <p:cNvSpPr txBox="1"/>
          <p:nvPr/>
        </p:nvSpPr>
        <p:spPr>
          <a:xfrm>
            <a:off x="5363178" y="4876800"/>
            <a:ext cx="2042160" cy="1274195"/>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0" rIns="0" bIns="0" rtlCol="0">
            <a:spAutoFit/>
          </a:bodyPr>
          <a:lstStyle/>
          <a:p>
            <a:pPr marL="228600" marR="221615" indent="-50800" algn="ctr">
              <a:lnSpc>
                <a:spcPct val="114999"/>
              </a:lnSpc>
            </a:pPr>
            <a:endParaRPr lang="en-GB" sz="1200" spc="-5" dirty="0" smtClean="0">
              <a:solidFill>
                <a:srgbClr val="FFFFFF"/>
              </a:solidFill>
              <a:latin typeface="Lucida Sans Unicode"/>
              <a:cs typeface="Lucida Sans Unicode"/>
            </a:endParaRPr>
          </a:p>
          <a:p>
            <a:pPr marL="228600" marR="221615" indent="-50800" algn="ctr">
              <a:lnSpc>
                <a:spcPct val="114999"/>
              </a:lnSpc>
            </a:pPr>
            <a:r>
              <a:rPr lang="en-GB" sz="1200" spc="-5" dirty="0" smtClean="0">
                <a:solidFill>
                  <a:srgbClr val="FFFFFF"/>
                </a:solidFill>
                <a:latin typeface="Lucida Sans Unicode"/>
                <a:cs typeface="Lucida Sans Unicode"/>
              </a:rPr>
              <a:t>Opportunity to work with the class teacher and independently during the week.</a:t>
            </a:r>
          </a:p>
          <a:p>
            <a:pPr marL="228600" marR="221615" indent="-50800" algn="ctr">
              <a:lnSpc>
                <a:spcPct val="114999"/>
              </a:lnSpc>
            </a:pPr>
            <a:endParaRPr sz="1200" dirty="0">
              <a:latin typeface="Lucida Sans Unicode"/>
              <a:cs typeface="Lucida Sans Unicode"/>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4800" y="228600"/>
            <a:ext cx="7616190" cy="492443"/>
          </a:xfrm>
          <a:prstGeom prst="rect">
            <a:avLst/>
          </a:prstGeom>
        </p:spPr>
        <p:txBody>
          <a:bodyPr vert="horz" wrap="square" lIns="0" tIns="0" rIns="0" bIns="0" rtlCol="0">
            <a:spAutoFit/>
          </a:bodyPr>
          <a:lstStyle/>
          <a:p>
            <a:pPr marL="2764790" marR="5080" indent="-2752725">
              <a:lnSpc>
                <a:spcPct val="100000"/>
              </a:lnSpc>
            </a:pPr>
            <a:r>
              <a:rPr lang="en-GB" sz="3200" spc="-5" dirty="0" smtClean="0">
                <a:solidFill>
                  <a:srgbClr val="00B050"/>
                </a:solidFill>
                <a:latin typeface="Lucida Sans Unicode"/>
                <a:cs typeface="Lucida Sans Unicode"/>
              </a:rPr>
              <a:t>6.  Physical access</a:t>
            </a:r>
            <a:endParaRPr sz="3200" dirty="0">
              <a:latin typeface="Lucida Sans Unicode"/>
              <a:cs typeface="Lucida Sans Unicode"/>
            </a:endParaRPr>
          </a:p>
        </p:txBody>
      </p:sp>
      <p:sp>
        <p:nvSpPr>
          <p:cNvPr id="5" name="object 5"/>
          <p:cNvSpPr txBox="1"/>
          <p:nvPr/>
        </p:nvSpPr>
        <p:spPr>
          <a:xfrm>
            <a:off x="2771256" y="2034178"/>
            <a:ext cx="2042160" cy="696344"/>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0" rIns="0" bIns="0" rtlCol="0">
            <a:spAutoFit/>
          </a:bodyPr>
          <a:lstStyle/>
          <a:p>
            <a:pPr marL="591185" marR="255904" indent="-327660">
              <a:lnSpc>
                <a:spcPct val="114999"/>
              </a:lnSpc>
            </a:pPr>
            <a:r>
              <a:rPr lang="en-GB" sz="2000" dirty="0" smtClean="0">
                <a:solidFill>
                  <a:srgbClr val="FFFFFF"/>
                </a:solidFill>
                <a:latin typeface="Lucida Sans Unicode"/>
                <a:cs typeface="Lucida Sans Unicode"/>
                <a:hlinkClick r:id="rId2"/>
              </a:rPr>
              <a:t>Accessibility Plan</a:t>
            </a:r>
            <a:endParaRPr lang="en-GB" sz="1200" dirty="0">
              <a:solidFill>
                <a:srgbClr val="FFFFFF"/>
              </a:solidFill>
              <a:latin typeface="Lucida Sans Unicode"/>
              <a:cs typeface="Lucida Sans Unicode"/>
            </a:endParaRPr>
          </a:p>
        </p:txBody>
      </p:sp>
      <p:sp>
        <p:nvSpPr>
          <p:cNvPr id="7" name="object 7"/>
          <p:cNvSpPr txBox="1"/>
          <p:nvPr/>
        </p:nvSpPr>
        <p:spPr>
          <a:xfrm>
            <a:off x="5257800" y="3906085"/>
            <a:ext cx="2042160" cy="1077218"/>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0" rIns="0" bIns="0" rtlCol="0">
            <a:spAutoFit/>
          </a:bodyPr>
          <a:lstStyle/>
          <a:p>
            <a:pPr marL="334010">
              <a:lnSpc>
                <a:spcPct val="100000"/>
              </a:lnSpc>
            </a:pPr>
            <a:r>
              <a:rPr lang="en-GB" sz="1400" dirty="0" smtClean="0">
                <a:solidFill>
                  <a:srgbClr val="FFFFFF"/>
                </a:solidFill>
                <a:latin typeface="Lucida Sans Unicode"/>
                <a:cs typeface="Lucida Sans Unicode"/>
              </a:rPr>
              <a:t>Differentiated equipment e.g. chairs, foot stall, writing and recording </a:t>
            </a:r>
            <a:r>
              <a:rPr lang="en-GB" sz="1400" dirty="0" err="1" smtClean="0">
                <a:solidFill>
                  <a:srgbClr val="FFFFFF"/>
                </a:solidFill>
                <a:latin typeface="Lucida Sans Unicode"/>
                <a:cs typeface="Lucida Sans Unicode"/>
              </a:rPr>
              <a:t>etc</a:t>
            </a:r>
            <a:endParaRPr lang="en-GB" sz="1200" dirty="0">
              <a:solidFill>
                <a:srgbClr val="FFFFFF"/>
              </a:solidFill>
              <a:latin typeface="Lucida Sans Unicode"/>
              <a:cs typeface="Lucida Sans Unicode"/>
            </a:endParaRPr>
          </a:p>
        </p:txBody>
      </p:sp>
      <p:sp>
        <p:nvSpPr>
          <p:cNvPr id="9" name="object 9"/>
          <p:cNvSpPr txBox="1"/>
          <p:nvPr/>
        </p:nvSpPr>
        <p:spPr>
          <a:xfrm>
            <a:off x="5257800" y="960950"/>
            <a:ext cx="2042160" cy="1123384"/>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0" rIns="0" bIns="0" rtlCol="0">
            <a:spAutoFit/>
          </a:bodyPr>
          <a:lstStyle/>
          <a:p>
            <a:pPr marL="204470" marR="195580" algn="ctr">
              <a:lnSpc>
                <a:spcPct val="115399"/>
              </a:lnSpc>
              <a:spcBef>
                <a:spcPts val="710"/>
              </a:spcBef>
            </a:pPr>
            <a:r>
              <a:rPr sz="1600" dirty="0" smtClean="0">
                <a:solidFill>
                  <a:srgbClr val="FFFFFF"/>
                </a:solidFill>
                <a:latin typeface="Lucida Sans Unicode"/>
                <a:cs typeface="Lucida Sans Unicode"/>
              </a:rPr>
              <a:t>A </a:t>
            </a:r>
            <a:r>
              <a:rPr sz="1600" dirty="0">
                <a:solidFill>
                  <a:srgbClr val="FFFFFF"/>
                </a:solidFill>
                <a:latin typeface="Lucida Sans Unicode"/>
                <a:cs typeface="Lucida Sans Unicode"/>
              </a:rPr>
              <a:t>wide</a:t>
            </a:r>
            <a:r>
              <a:rPr sz="1600" spc="-10" dirty="0">
                <a:solidFill>
                  <a:srgbClr val="FFFFFF"/>
                </a:solidFill>
                <a:latin typeface="Lucida Sans Unicode"/>
                <a:cs typeface="Lucida Sans Unicode"/>
              </a:rPr>
              <a:t> ran</a:t>
            </a:r>
            <a:r>
              <a:rPr sz="1600" spc="-15" dirty="0">
                <a:solidFill>
                  <a:srgbClr val="FFFFFF"/>
                </a:solidFill>
                <a:latin typeface="Lucida Sans Unicode"/>
                <a:cs typeface="Lucida Sans Unicode"/>
              </a:rPr>
              <a:t>g</a:t>
            </a:r>
            <a:r>
              <a:rPr sz="1600" dirty="0">
                <a:solidFill>
                  <a:srgbClr val="FFFFFF"/>
                </a:solidFill>
                <a:latin typeface="Lucida Sans Unicode"/>
                <a:cs typeface="Lucida Sans Unicode"/>
              </a:rPr>
              <a:t>e</a:t>
            </a:r>
            <a:r>
              <a:rPr sz="1600" spc="5" dirty="0">
                <a:solidFill>
                  <a:srgbClr val="FFFFFF"/>
                </a:solidFill>
                <a:latin typeface="Lucida Sans Unicode"/>
                <a:cs typeface="Lucida Sans Unicode"/>
              </a:rPr>
              <a:t> </a:t>
            </a:r>
            <a:r>
              <a:rPr sz="1600" spc="-10" dirty="0">
                <a:solidFill>
                  <a:srgbClr val="FFFFFF"/>
                </a:solidFill>
                <a:latin typeface="Lucida Sans Unicode"/>
                <a:cs typeface="Lucida Sans Unicode"/>
              </a:rPr>
              <a:t>o</a:t>
            </a:r>
            <a:r>
              <a:rPr sz="1600" spc="-5" dirty="0">
                <a:solidFill>
                  <a:srgbClr val="FFFFFF"/>
                </a:solidFill>
                <a:latin typeface="Lucida Sans Unicode"/>
                <a:cs typeface="Lucida Sans Unicode"/>
              </a:rPr>
              <a:t>f visual</a:t>
            </a:r>
            <a:r>
              <a:rPr sz="1600" dirty="0">
                <a:solidFill>
                  <a:srgbClr val="FFFFFF"/>
                </a:solidFill>
                <a:latin typeface="Lucida Sans Unicode"/>
                <a:cs typeface="Lucida Sans Unicode"/>
              </a:rPr>
              <a:t> </a:t>
            </a:r>
            <a:r>
              <a:rPr sz="1600" spc="-5" dirty="0">
                <a:solidFill>
                  <a:srgbClr val="FFFFFF"/>
                </a:solidFill>
                <a:latin typeface="Lucida Sans Unicode"/>
                <a:cs typeface="Lucida Sans Unicode"/>
              </a:rPr>
              <a:t>an</a:t>
            </a:r>
            <a:r>
              <a:rPr sz="1600" dirty="0">
                <a:solidFill>
                  <a:srgbClr val="FFFFFF"/>
                </a:solidFill>
                <a:latin typeface="Lucida Sans Unicode"/>
                <a:cs typeface="Lucida Sans Unicode"/>
              </a:rPr>
              <a:t>d </a:t>
            </a:r>
            <a:r>
              <a:rPr sz="1600" spc="-5" dirty="0">
                <a:solidFill>
                  <a:srgbClr val="FFFFFF"/>
                </a:solidFill>
                <a:latin typeface="Lucida Sans Unicode"/>
                <a:cs typeface="Lucida Sans Unicode"/>
              </a:rPr>
              <a:t>m</a:t>
            </a:r>
            <a:r>
              <a:rPr sz="1600" spc="-10" dirty="0">
                <a:solidFill>
                  <a:srgbClr val="FFFFFF"/>
                </a:solidFill>
                <a:latin typeface="Lucida Sans Unicode"/>
                <a:cs typeface="Lucida Sans Unicode"/>
              </a:rPr>
              <a:t>u</a:t>
            </a:r>
            <a:r>
              <a:rPr sz="1600" dirty="0">
                <a:solidFill>
                  <a:srgbClr val="FFFFFF"/>
                </a:solidFill>
                <a:latin typeface="Lucida Sans Unicode"/>
                <a:cs typeface="Lucida Sans Unicode"/>
              </a:rPr>
              <a:t>l</a:t>
            </a:r>
            <a:r>
              <a:rPr sz="1600" spc="-5" dirty="0">
                <a:solidFill>
                  <a:srgbClr val="FFFFFF"/>
                </a:solidFill>
                <a:latin typeface="Lucida Sans Unicode"/>
                <a:cs typeface="Lucida Sans Unicode"/>
              </a:rPr>
              <a:t>t</a:t>
            </a:r>
            <a:r>
              <a:rPr sz="1600" dirty="0">
                <a:solidFill>
                  <a:srgbClr val="FFFFFF"/>
                </a:solidFill>
                <a:latin typeface="Lucida Sans Unicode"/>
                <a:cs typeface="Lucida Sans Unicode"/>
              </a:rPr>
              <a:t>i se</a:t>
            </a:r>
            <a:r>
              <a:rPr sz="1600" spc="-5" dirty="0">
                <a:solidFill>
                  <a:srgbClr val="FFFFFF"/>
                </a:solidFill>
                <a:latin typeface="Lucida Sans Unicode"/>
                <a:cs typeface="Lucida Sans Unicode"/>
              </a:rPr>
              <a:t>ns</a:t>
            </a:r>
            <a:r>
              <a:rPr sz="1600" spc="-15" dirty="0">
                <a:solidFill>
                  <a:srgbClr val="FFFFFF"/>
                </a:solidFill>
                <a:latin typeface="Lucida Sans Unicode"/>
                <a:cs typeface="Lucida Sans Unicode"/>
              </a:rPr>
              <a:t>o</a:t>
            </a:r>
            <a:r>
              <a:rPr sz="1600" spc="-5" dirty="0">
                <a:solidFill>
                  <a:srgbClr val="FFFFFF"/>
                </a:solidFill>
                <a:latin typeface="Lucida Sans Unicode"/>
                <a:cs typeface="Lucida Sans Unicode"/>
              </a:rPr>
              <a:t>ry </a:t>
            </a:r>
            <a:r>
              <a:rPr sz="1600" spc="-5" dirty="0" smtClean="0">
                <a:solidFill>
                  <a:srgbClr val="FFFFFF"/>
                </a:solidFill>
                <a:latin typeface="Lucida Sans Unicode"/>
                <a:cs typeface="Lucida Sans Unicode"/>
              </a:rPr>
              <a:t>r</a:t>
            </a:r>
            <a:r>
              <a:rPr sz="1600" dirty="0" smtClean="0">
                <a:solidFill>
                  <a:srgbClr val="FFFFFF"/>
                </a:solidFill>
                <a:latin typeface="Lucida Sans Unicode"/>
                <a:cs typeface="Lucida Sans Unicode"/>
              </a:rPr>
              <a:t>es</a:t>
            </a:r>
            <a:r>
              <a:rPr sz="1600" spc="-10" dirty="0" smtClean="0">
                <a:solidFill>
                  <a:srgbClr val="FFFFFF"/>
                </a:solidFill>
                <a:latin typeface="Lucida Sans Unicode"/>
                <a:cs typeface="Lucida Sans Unicode"/>
              </a:rPr>
              <a:t>o</a:t>
            </a:r>
            <a:r>
              <a:rPr sz="1600" dirty="0" smtClean="0">
                <a:solidFill>
                  <a:srgbClr val="FFFFFF"/>
                </a:solidFill>
                <a:latin typeface="Lucida Sans Unicode"/>
                <a:cs typeface="Lucida Sans Unicode"/>
              </a:rPr>
              <a:t>urces</a:t>
            </a:r>
            <a:endParaRPr lang="en-GB" sz="1600" dirty="0" smtClean="0">
              <a:solidFill>
                <a:srgbClr val="FFFFFF"/>
              </a:solidFill>
              <a:latin typeface="Lucida Sans Unicode"/>
              <a:cs typeface="Lucida Sans Unicode"/>
            </a:endParaRPr>
          </a:p>
        </p:txBody>
      </p:sp>
      <p:sp>
        <p:nvSpPr>
          <p:cNvPr id="11" name="object 11"/>
          <p:cNvSpPr txBox="1"/>
          <p:nvPr/>
        </p:nvSpPr>
        <p:spPr>
          <a:xfrm>
            <a:off x="333202" y="3820261"/>
            <a:ext cx="2042160" cy="1225550"/>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7198" rIns="0" bIns="0" rtlCol="0">
            <a:spAutoFit/>
          </a:bodyPr>
          <a:lstStyle/>
          <a:p>
            <a:pPr>
              <a:lnSpc>
                <a:spcPct val="100000"/>
              </a:lnSpc>
              <a:spcBef>
                <a:spcPts val="56"/>
              </a:spcBef>
            </a:pPr>
            <a:endParaRPr sz="1050" dirty="0">
              <a:latin typeface="Times New Roman"/>
              <a:cs typeface="Times New Roman"/>
            </a:endParaRPr>
          </a:p>
          <a:p>
            <a:pPr marL="215900" marR="205740" algn="ctr">
              <a:lnSpc>
                <a:spcPct val="115300"/>
              </a:lnSpc>
            </a:pPr>
            <a:r>
              <a:rPr sz="1200" dirty="0">
                <a:solidFill>
                  <a:srgbClr val="FFFFFF"/>
                </a:solidFill>
                <a:latin typeface="Lucida Sans Unicode"/>
                <a:cs typeface="Lucida Sans Unicode"/>
              </a:rPr>
              <a:t>Appr</a:t>
            </a:r>
            <a:r>
              <a:rPr sz="1200" spc="-10" dirty="0">
                <a:solidFill>
                  <a:srgbClr val="FFFFFF"/>
                </a:solidFill>
                <a:latin typeface="Lucida Sans Unicode"/>
                <a:cs typeface="Lucida Sans Unicode"/>
              </a:rPr>
              <a:t>o</a:t>
            </a:r>
            <a:r>
              <a:rPr sz="1200" spc="-5" dirty="0">
                <a:solidFill>
                  <a:srgbClr val="FFFFFF"/>
                </a:solidFill>
                <a:latin typeface="Lucida Sans Unicode"/>
                <a:cs typeface="Lucida Sans Unicode"/>
              </a:rPr>
              <a:t>priat</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 </a:t>
            </a:r>
            <a:r>
              <a:rPr sz="1200" spc="-5" dirty="0">
                <a:solidFill>
                  <a:srgbClr val="FFFFFF"/>
                </a:solidFill>
                <a:latin typeface="Lucida Sans Unicode"/>
                <a:cs typeface="Lucida Sans Unicode"/>
              </a:rPr>
              <a:t>t</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aching </a:t>
            </a:r>
            <a:r>
              <a:rPr sz="1200" dirty="0">
                <a:solidFill>
                  <a:srgbClr val="FFFFFF"/>
                </a:solidFill>
                <a:latin typeface="Lucida Sans Unicode"/>
                <a:cs typeface="Lucida Sans Unicode"/>
              </a:rPr>
              <a:t>appr</a:t>
            </a:r>
            <a:r>
              <a:rPr sz="1200" spc="-5" dirty="0">
                <a:solidFill>
                  <a:srgbClr val="FFFFFF"/>
                </a:solidFill>
                <a:latin typeface="Lucida Sans Unicode"/>
                <a:cs typeface="Lucida Sans Unicode"/>
              </a:rPr>
              <a:t>o</a:t>
            </a:r>
            <a:r>
              <a:rPr sz="1200" dirty="0">
                <a:solidFill>
                  <a:srgbClr val="FFFFFF"/>
                </a:solidFill>
                <a:latin typeface="Lucida Sans Unicode"/>
                <a:cs typeface="Lucida Sans Unicode"/>
              </a:rPr>
              <a:t>a</a:t>
            </a:r>
            <a:r>
              <a:rPr sz="1200" spc="-5" dirty="0">
                <a:solidFill>
                  <a:srgbClr val="FFFFFF"/>
                </a:solidFill>
                <a:latin typeface="Lucida Sans Unicode"/>
                <a:cs typeface="Lucida Sans Unicode"/>
              </a:rPr>
              <a:t>c</a:t>
            </a:r>
            <a:r>
              <a:rPr sz="1200" dirty="0">
                <a:solidFill>
                  <a:srgbClr val="FFFFFF"/>
                </a:solidFill>
                <a:latin typeface="Lucida Sans Unicode"/>
                <a:cs typeface="Lucida Sans Unicode"/>
              </a:rPr>
              <a:t>h</a:t>
            </a:r>
            <a:r>
              <a:rPr sz="1200" spc="10" dirty="0">
                <a:solidFill>
                  <a:srgbClr val="FFFFFF"/>
                </a:solidFill>
                <a:latin typeface="Lucida Sans Unicode"/>
                <a:cs typeface="Lucida Sans Unicode"/>
              </a:rPr>
              <a:t> </a:t>
            </a:r>
            <a:r>
              <a:rPr sz="1200" dirty="0">
                <a:solidFill>
                  <a:srgbClr val="FFFFFF"/>
                </a:solidFill>
                <a:latin typeface="Lucida Sans Unicode"/>
                <a:cs typeface="Lucida Sans Unicode"/>
              </a:rPr>
              <a:t>for</a:t>
            </a:r>
            <a:r>
              <a:rPr sz="1200" spc="-10" dirty="0">
                <a:solidFill>
                  <a:srgbClr val="FFFFFF"/>
                </a:solidFill>
                <a:latin typeface="Lucida Sans Unicode"/>
                <a:cs typeface="Lucida Sans Unicode"/>
              </a:rPr>
              <a:t> </a:t>
            </a:r>
            <a:r>
              <a:rPr sz="1200" dirty="0">
                <a:solidFill>
                  <a:srgbClr val="FFFFFF"/>
                </a:solidFill>
                <a:latin typeface="Lucida Sans Unicode"/>
                <a:cs typeface="Lucida Sans Unicode"/>
              </a:rPr>
              <a:t>a child</a:t>
            </a:r>
            <a:r>
              <a:rPr sz="1200" spc="5" dirty="0">
                <a:solidFill>
                  <a:srgbClr val="FFFFFF"/>
                </a:solidFill>
                <a:latin typeface="Lucida Sans Unicode"/>
                <a:cs typeface="Lucida Sans Unicode"/>
              </a:rPr>
              <a:t>’</a:t>
            </a:r>
            <a:r>
              <a:rPr sz="1200" dirty="0">
                <a:solidFill>
                  <a:srgbClr val="FFFFFF"/>
                </a:solidFill>
                <a:latin typeface="Lucida Sans Unicode"/>
                <a:cs typeface="Lucida Sans Unicode"/>
              </a:rPr>
              <a:t>s nee</a:t>
            </a:r>
            <a:r>
              <a:rPr sz="1200" spc="-5" dirty="0">
                <a:solidFill>
                  <a:srgbClr val="FFFFFF"/>
                </a:solidFill>
                <a:latin typeface="Lucida Sans Unicode"/>
                <a:cs typeface="Lucida Sans Unicode"/>
              </a:rPr>
              <a:t>d</a:t>
            </a:r>
            <a:r>
              <a:rPr sz="1200" dirty="0">
                <a:solidFill>
                  <a:srgbClr val="FFFFFF"/>
                </a:solidFill>
                <a:latin typeface="Lucida Sans Unicode"/>
                <a:cs typeface="Lucida Sans Unicode"/>
              </a:rPr>
              <a:t>s</a:t>
            </a:r>
            <a:r>
              <a:rPr sz="1200" spc="-5" dirty="0">
                <a:solidFill>
                  <a:srgbClr val="FFFFFF"/>
                </a:solidFill>
                <a:latin typeface="Lucida Sans Unicode"/>
                <a:cs typeface="Lucida Sans Unicode"/>
              </a:rPr>
              <a:t> e</a:t>
            </a:r>
            <a:r>
              <a:rPr sz="1200" spc="-10" dirty="0">
                <a:solidFill>
                  <a:srgbClr val="FFFFFF"/>
                </a:solidFill>
                <a:latin typeface="Lucida Sans Unicode"/>
                <a:cs typeface="Lucida Sans Unicode"/>
              </a:rPr>
              <a:t>g</a:t>
            </a:r>
            <a:r>
              <a:rPr sz="1200" dirty="0">
                <a:solidFill>
                  <a:srgbClr val="FFFFFF"/>
                </a:solidFill>
                <a:latin typeface="Lucida Sans Unicode"/>
                <a:cs typeface="Lucida Sans Unicode"/>
              </a:rPr>
              <a:t>.</a:t>
            </a:r>
            <a:r>
              <a:rPr sz="1200" spc="-5" dirty="0">
                <a:solidFill>
                  <a:srgbClr val="FFFFFF"/>
                </a:solidFill>
                <a:latin typeface="Lucida Sans Unicode"/>
                <a:cs typeface="Lucida Sans Unicode"/>
              </a:rPr>
              <a:t> </a:t>
            </a:r>
            <a:r>
              <a:rPr sz="1200" dirty="0">
                <a:solidFill>
                  <a:srgbClr val="FFFFFF"/>
                </a:solidFill>
                <a:latin typeface="Lucida Sans Unicode"/>
                <a:cs typeface="Lucida Sans Unicode"/>
              </a:rPr>
              <a:t>h</a:t>
            </a:r>
            <a:r>
              <a:rPr sz="1200" spc="-5" dirty="0">
                <a:solidFill>
                  <a:srgbClr val="FFFFFF"/>
                </a:solidFill>
                <a:latin typeface="Lucida Sans Unicode"/>
                <a:cs typeface="Lucida Sans Unicode"/>
              </a:rPr>
              <a:t>a</a:t>
            </a:r>
            <a:r>
              <a:rPr sz="1200" dirty="0">
                <a:solidFill>
                  <a:srgbClr val="FFFFFF"/>
                </a:solidFill>
                <a:latin typeface="Lucida Sans Unicode"/>
                <a:cs typeface="Lucida Sans Unicode"/>
              </a:rPr>
              <a:t>nds </a:t>
            </a:r>
            <a:r>
              <a:rPr sz="1200" spc="-10" dirty="0">
                <a:solidFill>
                  <a:srgbClr val="FFFFFF"/>
                </a:solidFill>
                <a:latin typeface="Lucida Sans Unicode"/>
                <a:cs typeface="Lucida Sans Unicode"/>
              </a:rPr>
              <a:t>o</a:t>
            </a:r>
            <a:r>
              <a:rPr sz="1200" dirty="0">
                <a:solidFill>
                  <a:srgbClr val="FFFFFF"/>
                </a:solidFill>
                <a:latin typeface="Lucida Sans Unicode"/>
                <a:cs typeface="Lucida Sans Unicode"/>
              </a:rPr>
              <a:t>n, visual,</a:t>
            </a:r>
            <a:r>
              <a:rPr sz="1200" spc="-10" dirty="0">
                <a:solidFill>
                  <a:srgbClr val="FFFFFF"/>
                </a:solidFill>
                <a:latin typeface="Lucida Sans Unicode"/>
                <a:cs typeface="Lucida Sans Unicode"/>
              </a:rPr>
              <a:t> m</a:t>
            </a:r>
            <a:r>
              <a:rPr sz="1200" spc="-5" dirty="0">
                <a:solidFill>
                  <a:srgbClr val="FFFFFF"/>
                </a:solidFill>
                <a:latin typeface="Lucida Sans Unicode"/>
                <a:cs typeface="Lucida Sans Unicode"/>
              </a:rPr>
              <a:t>ul</a:t>
            </a:r>
            <a:r>
              <a:rPr sz="1200" spc="-15" dirty="0">
                <a:solidFill>
                  <a:srgbClr val="FFFFFF"/>
                </a:solidFill>
                <a:latin typeface="Lucida Sans Unicode"/>
                <a:cs typeface="Lucida Sans Unicode"/>
              </a:rPr>
              <a:t>t</a:t>
            </a:r>
            <a:r>
              <a:rPr sz="1200" dirty="0">
                <a:solidFill>
                  <a:srgbClr val="FFFFFF"/>
                </a:solidFill>
                <a:latin typeface="Lucida Sans Unicode"/>
                <a:cs typeface="Lucida Sans Unicode"/>
              </a:rPr>
              <a:t>i se</a:t>
            </a:r>
            <a:r>
              <a:rPr sz="1200" spc="-5" dirty="0">
                <a:solidFill>
                  <a:srgbClr val="FFFFFF"/>
                </a:solidFill>
                <a:latin typeface="Lucida Sans Unicode"/>
                <a:cs typeface="Lucida Sans Unicode"/>
              </a:rPr>
              <a:t>ns</a:t>
            </a:r>
            <a:r>
              <a:rPr sz="1200" spc="-15" dirty="0">
                <a:solidFill>
                  <a:srgbClr val="FFFFFF"/>
                </a:solidFill>
                <a:latin typeface="Lucida Sans Unicode"/>
                <a:cs typeface="Lucida Sans Unicode"/>
              </a:rPr>
              <a:t>o</a:t>
            </a:r>
            <a:r>
              <a:rPr sz="1200" spc="-5" dirty="0">
                <a:solidFill>
                  <a:srgbClr val="FFFFFF"/>
                </a:solidFill>
                <a:latin typeface="Lucida Sans Unicode"/>
                <a:cs typeface="Lucida Sans Unicode"/>
              </a:rPr>
              <a:t>ry</a:t>
            </a:r>
            <a:endParaRPr sz="1200" dirty="0">
              <a:latin typeface="Lucida Sans Unicode"/>
              <a:cs typeface="Lucida Sans Unicode"/>
            </a:endParaRPr>
          </a:p>
        </p:txBody>
      </p:sp>
      <p:sp>
        <p:nvSpPr>
          <p:cNvPr id="15" name="object 15"/>
          <p:cNvSpPr txBox="1"/>
          <p:nvPr/>
        </p:nvSpPr>
        <p:spPr>
          <a:xfrm>
            <a:off x="333202" y="2151176"/>
            <a:ext cx="2042160" cy="1257395"/>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0" rIns="0" bIns="0" rtlCol="0">
            <a:spAutoFit/>
          </a:bodyPr>
          <a:lstStyle/>
          <a:p>
            <a:pPr>
              <a:lnSpc>
                <a:spcPct val="100000"/>
              </a:lnSpc>
            </a:pPr>
            <a:endParaRPr sz="1200" dirty="0">
              <a:latin typeface="Times New Roman"/>
              <a:cs typeface="Times New Roman"/>
            </a:endParaRPr>
          </a:p>
          <a:p>
            <a:pPr marL="88265" marR="81280" algn="ctr">
              <a:lnSpc>
                <a:spcPct val="115399"/>
              </a:lnSpc>
              <a:spcBef>
                <a:spcPts val="715"/>
              </a:spcBef>
            </a:pPr>
            <a:r>
              <a:rPr sz="1400" dirty="0">
                <a:solidFill>
                  <a:srgbClr val="FFFFFF"/>
                </a:solidFill>
                <a:latin typeface="Lucida Sans Unicode"/>
                <a:cs typeface="Lucida Sans Unicode"/>
              </a:rPr>
              <a:t>A</a:t>
            </a:r>
            <a:r>
              <a:rPr sz="1400" spc="-5" dirty="0">
                <a:solidFill>
                  <a:srgbClr val="FFFFFF"/>
                </a:solidFill>
                <a:latin typeface="Lucida Sans Unicode"/>
                <a:cs typeface="Lucida Sans Unicode"/>
              </a:rPr>
              <a:t>cces</a:t>
            </a:r>
            <a:r>
              <a:rPr sz="1400" dirty="0">
                <a:solidFill>
                  <a:srgbClr val="FFFFFF"/>
                </a:solidFill>
                <a:latin typeface="Lucida Sans Unicode"/>
                <a:cs typeface="Lucida Sans Unicode"/>
              </a:rPr>
              <a:t>s </a:t>
            </a:r>
            <a:r>
              <a:rPr sz="1400" spc="-10" dirty="0">
                <a:solidFill>
                  <a:srgbClr val="FFFFFF"/>
                </a:solidFill>
                <a:latin typeface="Lucida Sans Unicode"/>
                <a:cs typeface="Lucida Sans Unicode"/>
              </a:rPr>
              <a:t>t</a:t>
            </a:r>
            <a:r>
              <a:rPr sz="1400" dirty="0">
                <a:solidFill>
                  <a:srgbClr val="FFFFFF"/>
                </a:solidFill>
                <a:latin typeface="Lucida Sans Unicode"/>
                <a:cs typeface="Lucida Sans Unicode"/>
              </a:rPr>
              <a:t>o</a:t>
            </a:r>
            <a:r>
              <a:rPr sz="1400" spc="-5" dirty="0">
                <a:solidFill>
                  <a:srgbClr val="FFFFFF"/>
                </a:solidFill>
                <a:latin typeface="Lucida Sans Unicode"/>
                <a:cs typeface="Lucida Sans Unicode"/>
              </a:rPr>
              <a:t> IC</a:t>
            </a:r>
            <a:r>
              <a:rPr sz="1400" dirty="0">
                <a:solidFill>
                  <a:srgbClr val="FFFFFF"/>
                </a:solidFill>
                <a:latin typeface="Lucida Sans Unicode"/>
                <a:cs typeface="Lucida Sans Unicode"/>
              </a:rPr>
              <a:t>T</a:t>
            </a:r>
            <a:r>
              <a:rPr sz="1400" spc="-5" dirty="0">
                <a:solidFill>
                  <a:srgbClr val="FFFFFF"/>
                </a:solidFill>
                <a:latin typeface="Lucida Sans Unicode"/>
                <a:cs typeface="Lucida Sans Unicode"/>
              </a:rPr>
              <a:t> dev</a:t>
            </a:r>
            <a:r>
              <a:rPr sz="1400" dirty="0">
                <a:solidFill>
                  <a:srgbClr val="FFFFFF"/>
                </a:solidFill>
                <a:latin typeface="Lucida Sans Unicode"/>
                <a:cs typeface="Lucida Sans Unicode"/>
              </a:rPr>
              <a:t>i</a:t>
            </a:r>
            <a:r>
              <a:rPr sz="1400" spc="-5" dirty="0">
                <a:solidFill>
                  <a:srgbClr val="FFFFFF"/>
                </a:solidFill>
                <a:latin typeface="Lucida Sans Unicode"/>
                <a:cs typeface="Lucida Sans Unicode"/>
              </a:rPr>
              <a:t>ce</a:t>
            </a:r>
            <a:r>
              <a:rPr sz="1400" dirty="0">
                <a:solidFill>
                  <a:srgbClr val="FFFFFF"/>
                </a:solidFill>
                <a:latin typeface="Lucida Sans Unicode"/>
                <a:cs typeface="Lucida Sans Unicode"/>
              </a:rPr>
              <a:t>s e</a:t>
            </a:r>
            <a:r>
              <a:rPr sz="1400" spc="-10" dirty="0">
                <a:solidFill>
                  <a:srgbClr val="FFFFFF"/>
                </a:solidFill>
                <a:latin typeface="Lucida Sans Unicode"/>
                <a:cs typeface="Lucida Sans Unicode"/>
              </a:rPr>
              <a:t>g</a:t>
            </a:r>
            <a:r>
              <a:rPr sz="1400" dirty="0">
                <a:solidFill>
                  <a:srgbClr val="FFFFFF"/>
                </a:solidFill>
                <a:latin typeface="Lucida Sans Unicode"/>
                <a:cs typeface="Lucida Sans Unicode"/>
              </a:rPr>
              <a:t>. iP</a:t>
            </a:r>
            <a:r>
              <a:rPr sz="1400" spc="-5" dirty="0">
                <a:solidFill>
                  <a:srgbClr val="FFFFFF"/>
                </a:solidFill>
                <a:latin typeface="Lucida Sans Unicode"/>
                <a:cs typeface="Lucida Sans Unicode"/>
              </a:rPr>
              <a:t>ad</a:t>
            </a:r>
            <a:r>
              <a:rPr sz="1400" dirty="0">
                <a:solidFill>
                  <a:srgbClr val="FFFFFF"/>
                </a:solidFill>
                <a:latin typeface="Lucida Sans Unicode"/>
                <a:cs typeface="Lucida Sans Unicode"/>
              </a:rPr>
              <a:t>,</a:t>
            </a:r>
            <a:r>
              <a:rPr sz="1400" spc="5" dirty="0">
                <a:solidFill>
                  <a:srgbClr val="FFFFFF"/>
                </a:solidFill>
                <a:latin typeface="Lucida Sans Unicode"/>
                <a:cs typeface="Lucida Sans Unicode"/>
              </a:rPr>
              <a:t> </a:t>
            </a:r>
            <a:r>
              <a:rPr sz="1400" dirty="0">
                <a:solidFill>
                  <a:srgbClr val="FFFFFF"/>
                </a:solidFill>
                <a:latin typeface="Lucida Sans Unicode"/>
                <a:cs typeface="Lucida Sans Unicode"/>
              </a:rPr>
              <a:t>n</a:t>
            </a:r>
            <a:r>
              <a:rPr sz="1400" spc="-10" dirty="0">
                <a:solidFill>
                  <a:srgbClr val="FFFFFF"/>
                </a:solidFill>
                <a:latin typeface="Lucida Sans Unicode"/>
                <a:cs typeface="Lucida Sans Unicode"/>
              </a:rPr>
              <a:t>o</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e</a:t>
            </a:r>
            <a:r>
              <a:rPr sz="1400" spc="-5" dirty="0">
                <a:solidFill>
                  <a:srgbClr val="FFFFFF"/>
                </a:solidFill>
                <a:latin typeface="Lucida Sans Unicode"/>
                <a:cs typeface="Lucida Sans Unicode"/>
              </a:rPr>
              <a:t>bo</a:t>
            </a:r>
            <a:r>
              <a:rPr sz="1400" spc="-10" dirty="0">
                <a:solidFill>
                  <a:srgbClr val="FFFFFF"/>
                </a:solidFill>
                <a:latin typeface="Lucida Sans Unicode"/>
                <a:cs typeface="Lucida Sans Unicode"/>
              </a:rPr>
              <a:t>ok</a:t>
            </a:r>
            <a:r>
              <a:rPr sz="1400" dirty="0">
                <a:solidFill>
                  <a:srgbClr val="FFFFFF"/>
                </a:solidFill>
                <a:latin typeface="Lucida Sans Unicode"/>
                <a:cs typeface="Lucida Sans Unicode"/>
              </a:rPr>
              <a:t>,</a:t>
            </a:r>
            <a:r>
              <a:rPr sz="1400" spc="15" dirty="0">
                <a:solidFill>
                  <a:srgbClr val="FFFFFF"/>
                </a:solidFill>
                <a:latin typeface="Lucida Sans Unicode"/>
                <a:cs typeface="Lucida Sans Unicode"/>
              </a:rPr>
              <a:t> </a:t>
            </a:r>
            <a:r>
              <a:rPr sz="1400" dirty="0">
                <a:solidFill>
                  <a:srgbClr val="FFFFFF"/>
                </a:solidFill>
                <a:latin typeface="Lucida Sans Unicode"/>
                <a:cs typeface="Lucida Sans Unicode"/>
              </a:rPr>
              <a:t>lap</a:t>
            </a:r>
            <a:r>
              <a:rPr sz="1400" spc="-10" dirty="0">
                <a:solidFill>
                  <a:srgbClr val="FFFFFF"/>
                </a:solidFill>
                <a:latin typeface="Lucida Sans Unicode"/>
                <a:cs typeface="Lucida Sans Unicode"/>
              </a:rPr>
              <a:t>to</a:t>
            </a:r>
            <a:r>
              <a:rPr sz="1400" spc="-5" dirty="0">
                <a:solidFill>
                  <a:srgbClr val="FFFFFF"/>
                </a:solidFill>
                <a:latin typeface="Lucida Sans Unicode"/>
                <a:cs typeface="Lucida Sans Unicode"/>
              </a:rPr>
              <a:t>p, </a:t>
            </a:r>
            <a:r>
              <a:rPr sz="1400" dirty="0">
                <a:solidFill>
                  <a:srgbClr val="FFFFFF"/>
                </a:solidFill>
                <a:latin typeface="Lucida Sans Unicode"/>
                <a:cs typeface="Lucida Sans Unicode"/>
              </a:rPr>
              <a:t>voi</a:t>
            </a:r>
            <a:r>
              <a:rPr sz="1400" spc="-10" dirty="0">
                <a:solidFill>
                  <a:srgbClr val="FFFFFF"/>
                </a:solidFill>
                <a:latin typeface="Lucida Sans Unicode"/>
                <a:cs typeface="Lucida Sans Unicode"/>
              </a:rPr>
              <a:t>c</a:t>
            </a:r>
            <a:r>
              <a:rPr sz="1400" dirty="0">
                <a:solidFill>
                  <a:srgbClr val="FFFFFF"/>
                </a:solidFill>
                <a:latin typeface="Lucida Sans Unicode"/>
                <a:cs typeface="Lucida Sans Unicode"/>
              </a:rPr>
              <a:t>e</a:t>
            </a:r>
            <a:r>
              <a:rPr sz="1400" spc="5" dirty="0">
                <a:solidFill>
                  <a:srgbClr val="FFFFFF"/>
                </a:solidFill>
                <a:latin typeface="Lucida Sans Unicode"/>
                <a:cs typeface="Lucida Sans Unicode"/>
              </a:rPr>
              <a:t> </a:t>
            </a:r>
            <a:r>
              <a:rPr sz="1400" spc="-5" dirty="0">
                <a:solidFill>
                  <a:srgbClr val="FFFFFF"/>
                </a:solidFill>
                <a:latin typeface="Lucida Sans Unicode"/>
                <a:cs typeface="Lucida Sans Unicode"/>
              </a:rPr>
              <a:t>r</a:t>
            </a:r>
            <a:r>
              <a:rPr sz="1400" dirty="0">
                <a:solidFill>
                  <a:srgbClr val="FFFFFF"/>
                </a:solidFill>
                <a:latin typeface="Lucida Sans Unicode"/>
                <a:cs typeface="Lucida Sans Unicode"/>
              </a:rPr>
              <a:t>e</a:t>
            </a:r>
            <a:r>
              <a:rPr sz="1400" spc="-5" dirty="0">
                <a:solidFill>
                  <a:srgbClr val="FFFFFF"/>
                </a:solidFill>
                <a:latin typeface="Lucida Sans Unicode"/>
                <a:cs typeface="Lucida Sans Unicode"/>
              </a:rPr>
              <a:t>c</a:t>
            </a:r>
            <a:r>
              <a:rPr sz="1400" spc="-10" dirty="0">
                <a:solidFill>
                  <a:srgbClr val="FFFFFF"/>
                </a:solidFill>
                <a:latin typeface="Lucida Sans Unicode"/>
                <a:cs typeface="Lucida Sans Unicode"/>
              </a:rPr>
              <a:t>o</a:t>
            </a:r>
            <a:r>
              <a:rPr sz="1400" spc="-5" dirty="0">
                <a:solidFill>
                  <a:srgbClr val="FFFFFF"/>
                </a:solidFill>
                <a:latin typeface="Lucida Sans Unicode"/>
                <a:cs typeface="Lucida Sans Unicode"/>
              </a:rPr>
              <a:t>rd</a:t>
            </a:r>
            <a:r>
              <a:rPr sz="1400" dirty="0">
                <a:solidFill>
                  <a:srgbClr val="FFFFFF"/>
                </a:solidFill>
                <a:latin typeface="Lucida Sans Unicode"/>
                <a:cs typeface="Lucida Sans Unicode"/>
              </a:rPr>
              <a:t>er</a:t>
            </a:r>
            <a:endParaRPr sz="1400" dirty="0">
              <a:latin typeface="Lucida Sans Unicode"/>
              <a:cs typeface="Lucida Sans Unicode"/>
            </a:endParaRPr>
          </a:p>
        </p:txBody>
      </p:sp>
      <p:sp>
        <p:nvSpPr>
          <p:cNvPr id="17" name="object 17"/>
          <p:cNvSpPr txBox="1"/>
          <p:nvPr/>
        </p:nvSpPr>
        <p:spPr>
          <a:xfrm>
            <a:off x="5264727" y="2422115"/>
            <a:ext cx="2042160" cy="1225550"/>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55244" rIns="0" bIns="0" rtlCol="0">
            <a:spAutoFit/>
          </a:bodyPr>
          <a:lstStyle/>
          <a:p>
            <a:pPr marL="140335" marR="131445" algn="ctr">
              <a:lnSpc>
                <a:spcPct val="115300"/>
              </a:lnSpc>
              <a:spcBef>
                <a:spcPts val="434"/>
              </a:spcBef>
            </a:pPr>
            <a:r>
              <a:rPr sz="1200" dirty="0">
                <a:solidFill>
                  <a:srgbClr val="FFFFFF"/>
                </a:solidFill>
                <a:latin typeface="Lucida Sans Unicode"/>
                <a:cs typeface="Lucida Sans Unicode"/>
              </a:rPr>
              <a:t>Spe</a:t>
            </a:r>
            <a:r>
              <a:rPr sz="1200" spc="-5" dirty="0">
                <a:solidFill>
                  <a:srgbClr val="FFFFFF"/>
                </a:solidFill>
                <a:latin typeface="Lucida Sans Unicode"/>
                <a:cs typeface="Lucida Sans Unicode"/>
              </a:rPr>
              <a:t>cialis</a:t>
            </a:r>
            <a:r>
              <a:rPr sz="1200" dirty="0">
                <a:solidFill>
                  <a:srgbClr val="FFFFFF"/>
                </a:solidFill>
                <a:latin typeface="Lucida Sans Unicode"/>
                <a:cs typeface="Lucida Sans Unicode"/>
              </a:rPr>
              <a:t>t</a:t>
            </a:r>
            <a:r>
              <a:rPr sz="1200" spc="-5" dirty="0">
                <a:solidFill>
                  <a:srgbClr val="FFFFFF"/>
                </a:solidFill>
                <a:latin typeface="Lucida Sans Unicode"/>
                <a:cs typeface="Lucida Sans Unicode"/>
              </a:rPr>
              <a:t> </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quipmen</a:t>
            </a:r>
            <a:r>
              <a:rPr sz="1200" dirty="0">
                <a:solidFill>
                  <a:srgbClr val="FFFFFF"/>
                </a:solidFill>
                <a:latin typeface="Lucida Sans Unicode"/>
                <a:cs typeface="Lucida Sans Unicode"/>
              </a:rPr>
              <a:t>t</a:t>
            </a:r>
            <a:r>
              <a:rPr sz="1200" spc="-10" dirty="0">
                <a:solidFill>
                  <a:srgbClr val="FFFFFF"/>
                </a:solidFill>
                <a:latin typeface="Lucida Sans Unicode"/>
                <a:cs typeface="Lucida Sans Unicode"/>
              </a:rPr>
              <a:t> </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g </a:t>
            </a:r>
            <a:r>
              <a:rPr sz="1200" dirty="0">
                <a:solidFill>
                  <a:srgbClr val="FFFFFF"/>
                </a:solidFill>
                <a:latin typeface="Lucida Sans Unicode"/>
                <a:cs typeface="Lucida Sans Unicode"/>
              </a:rPr>
              <a:t>sl</a:t>
            </a:r>
            <a:r>
              <a:rPr sz="1200" spc="-5" dirty="0">
                <a:solidFill>
                  <a:srgbClr val="FFFFFF"/>
                </a:solidFill>
                <a:latin typeface="Lucida Sans Unicode"/>
                <a:cs typeface="Lucida Sans Unicode"/>
              </a:rPr>
              <a:t>o</a:t>
            </a:r>
            <a:r>
              <a:rPr sz="1200" spc="-10" dirty="0">
                <a:solidFill>
                  <a:srgbClr val="FFFFFF"/>
                </a:solidFill>
                <a:latin typeface="Lucida Sans Unicode"/>
                <a:cs typeface="Lucida Sans Unicode"/>
              </a:rPr>
              <a:t>pin</a:t>
            </a:r>
            <a:r>
              <a:rPr sz="1200" spc="-5" dirty="0">
                <a:solidFill>
                  <a:srgbClr val="FFFFFF"/>
                </a:solidFill>
                <a:latin typeface="Lucida Sans Unicode"/>
                <a:cs typeface="Lucida Sans Unicode"/>
              </a:rPr>
              <a:t>g</a:t>
            </a:r>
            <a:r>
              <a:rPr sz="1200" dirty="0">
                <a:solidFill>
                  <a:srgbClr val="FFFFFF"/>
                </a:solidFill>
                <a:latin typeface="Lucida Sans Unicode"/>
                <a:cs typeface="Lucida Sans Unicode"/>
              </a:rPr>
              <a:t> </a:t>
            </a:r>
            <a:r>
              <a:rPr sz="1200" spc="-5" dirty="0">
                <a:solidFill>
                  <a:srgbClr val="FFFFFF"/>
                </a:solidFill>
                <a:latin typeface="Lucida Sans Unicode"/>
                <a:cs typeface="Lucida Sans Unicode"/>
              </a:rPr>
              <a:t>boards</a:t>
            </a:r>
            <a:r>
              <a:rPr sz="1200" dirty="0">
                <a:solidFill>
                  <a:srgbClr val="FFFFFF"/>
                </a:solidFill>
                <a:latin typeface="Lucida Sans Unicode"/>
                <a:cs typeface="Lucida Sans Unicode"/>
              </a:rPr>
              <a:t>,</a:t>
            </a:r>
            <a:r>
              <a:rPr sz="1200" spc="5" dirty="0">
                <a:solidFill>
                  <a:srgbClr val="FFFFFF"/>
                </a:solidFill>
                <a:latin typeface="Lucida Sans Unicode"/>
                <a:cs typeface="Lucida Sans Unicode"/>
              </a:rPr>
              <a:t> </a:t>
            </a:r>
            <a:r>
              <a:rPr sz="1200" spc="-5" dirty="0">
                <a:solidFill>
                  <a:srgbClr val="FFFFFF"/>
                </a:solidFill>
                <a:latin typeface="Lucida Sans Unicode"/>
                <a:cs typeface="Lucida Sans Unicode"/>
              </a:rPr>
              <a:t>p</a:t>
            </a:r>
            <a:r>
              <a:rPr sz="1200" dirty="0">
                <a:solidFill>
                  <a:srgbClr val="FFFFFF"/>
                </a:solidFill>
                <a:latin typeface="Lucida Sans Unicode"/>
                <a:cs typeface="Lucida Sans Unicode"/>
              </a:rPr>
              <a:t>e</a:t>
            </a:r>
            <a:r>
              <a:rPr sz="1200" spc="-5" dirty="0">
                <a:solidFill>
                  <a:srgbClr val="FFFFFF"/>
                </a:solidFill>
                <a:latin typeface="Lucida Sans Unicode"/>
                <a:cs typeface="Lucida Sans Unicode"/>
              </a:rPr>
              <a:t>n</a:t>
            </a:r>
            <a:r>
              <a:rPr sz="1200" spc="-10" dirty="0">
                <a:solidFill>
                  <a:srgbClr val="FFFFFF"/>
                </a:solidFill>
                <a:latin typeface="Lucida Sans Unicode"/>
                <a:cs typeface="Lucida Sans Unicode"/>
              </a:rPr>
              <a:t>c</a:t>
            </a:r>
            <a:r>
              <a:rPr sz="1200" spc="-5" dirty="0">
                <a:solidFill>
                  <a:srgbClr val="FFFFFF"/>
                </a:solidFill>
                <a:latin typeface="Lucida Sans Unicode"/>
                <a:cs typeface="Lucida Sans Unicode"/>
              </a:rPr>
              <a:t>il </a:t>
            </a:r>
            <a:r>
              <a:rPr sz="1200" spc="-10" dirty="0">
                <a:solidFill>
                  <a:srgbClr val="FFFFFF"/>
                </a:solidFill>
                <a:latin typeface="Lucida Sans Unicode"/>
                <a:cs typeface="Lucida Sans Unicode"/>
              </a:rPr>
              <a:t>g</a:t>
            </a:r>
            <a:r>
              <a:rPr sz="1200" spc="-5" dirty="0">
                <a:solidFill>
                  <a:srgbClr val="FFFFFF"/>
                </a:solidFill>
                <a:latin typeface="Lucida Sans Unicode"/>
                <a:cs typeface="Lucida Sans Unicode"/>
              </a:rPr>
              <a:t>rips</a:t>
            </a:r>
            <a:r>
              <a:rPr sz="1200" dirty="0">
                <a:solidFill>
                  <a:srgbClr val="FFFFFF"/>
                </a:solidFill>
                <a:latin typeface="Lucida Sans Unicode"/>
                <a:cs typeface="Lucida Sans Unicode"/>
              </a:rPr>
              <a:t>,</a:t>
            </a:r>
            <a:r>
              <a:rPr sz="1200" spc="-5" dirty="0">
                <a:solidFill>
                  <a:srgbClr val="FFFFFF"/>
                </a:solidFill>
                <a:latin typeface="Lucida Sans Unicode"/>
                <a:cs typeface="Lucida Sans Unicode"/>
              </a:rPr>
              <a:t> ca</a:t>
            </a:r>
            <a:r>
              <a:rPr sz="1200" dirty="0">
                <a:solidFill>
                  <a:srgbClr val="FFFFFF"/>
                </a:solidFill>
                <a:latin typeface="Lucida Sans Unicode"/>
                <a:cs typeface="Lucida Sans Unicode"/>
              </a:rPr>
              <a:t>l</a:t>
            </a:r>
            <a:r>
              <a:rPr sz="1200" spc="-10" dirty="0">
                <a:solidFill>
                  <a:srgbClr val="FFFFFF"/>
                </a:solidFill>
                <a:latin typeface="Lucida Sans Unicode"/>
                <a:cs typeface="Lucida Sans Unicode"/>
              </a:rPr>
              <a:t>m</a:t>
            </a:r>
            <a:r>
              <a:rPr sz="1200" spc="-5" dirty="0">
                <a:solidFill>
                  <a:srgbClr val="FFFFFF"/>
                </a:solidFill>
                <a:latin typeface="Lucida Sans Unicode"/>
                <a:cs typeface="Lucida Sans Unicode"/>
              </a:rPr>
              <a:t>in</a:t>
            </a:r>
            <a:r>
              <a:rPr sz="1200" spc="-10" dirty="0">
                <a:solidFill>
                  <a:srgbClr val="FFFFFF"/>
                </a:solidFill>
                <a:latin typeface="Lucida Sans Unicode"/>
                <a:cs typeface="Lucida Sans Unicode"/>
              </a:rPr>
              <a:t>g/</a:t>
            </a:r>
            <a:r>
              <a:rPr sz="1200" spc="-5" dirty="0">
                <a:solidFill>
                  <a:srgbClr val="FFFFFF"/>
                </a:solidFill>
                <a:latin typeface="Lucida Sans Unicode"/>
                <a:cs typeface="Lucida Sans Unicode"/>
              </a:rPr>
              <a:t>fiddle t</a:t>
            </a:r>
            <a:r>
              <a:rPr sz="1200" spc="-10" dirty="0">
                <a:solidFill>
                  <a:srgbClr val="FFFFFF"/>
                </a:solidFill>
                <a:latin typeface="Lucida Sans Unicode"/>
                <a:cs typeface="Lucida Sans Unicode"/>
              </a:rPr>
              <a:t>o</a:t>
            </a:r>
            <a:r>
              <a:rPr sz="1200" spc="-5" dirty="0">
                <a:solidFill>
                  <a:srgbClr val="FFFFFF"/>
                </a:solidFill>
                <a:latin typeface="Lucida Sans Unicode"/>
                <a:cs typeface="Lucida Sans Unicode"/>
              </a:rPr>
              <a:t>ys</a:t>
            </a:r>
            <a:r>
              <a:rPr sz="1200" dirty="0">
                <a:solidFill>
                  <a:srgbClr val="FFFFFF"/>
                </a:solidFill>
                <a:latin typeface="Lucida Sans Unicode"/>
                <a:cs typeface="Lucida Sans Unicode"/>
              </a:rPr>
              <a:t>,</a:t>
            </a:r>
            <a:r>
              <a:rPr sz="1200" spc="5" dirty="0">
                <a:solidFill>
                  <a:srgbClr val="FFFFFF"/>
                </a:solidFill>
                <a:latin typeface="Lucida Sans Unicode"/>
                <a:cs typeface="Lucida Sans Unicode"/>
              </a:rPr>
              <a:t> </a:t>
            </a:r>
            <a:r>
              <a:rPr sz="1200" dirty="0">
                <a:solidFill>
                  <a:srgbClr val="FFFFFF"/>
                </a:solidFill>
                <a:latin typeface="Lucida Sans Unicode"/>
                <a:cs typeface="Lucida Sans Unicode"/>
              </a:rPr>
              <a:t>se</a:t>
            </a:r>
            <a:r>
              <a:rPr sz="1200" spc="-5" dirty="0">
                <a:solidFill>
                  <a:srgbClr val="FFFFFF"/>
                </a:solidFill>
                <a:latin typeface="Lucida Sans Unicode"/>
                <a:cs typeface="Lucida Sans Unicode"/>
              </a:rPr>
              <a:t>a</a:t>
            </a:r>
            <a:r>
              <a:rPr sz="1200" spc="-10" dirty="0">
                <a:solidFill>
                  <a:srgbClr val="FFFFFF"/>
                </a:solidFill>
                <a:latin typeface="Lucida Sans Unicode"/>
                <a:cs typeface="Lucida Sans Unicode"/>
              </a:rPr>
              <a:t>t</a:t>
            </a:r>
            <a:r>
              <a:rPr sz="1200" spc="-5" dirty="0">
                <a:solidFill>
                  <a:srgbClr val="FFFFFF"/>
                </a:solidFill>
                <a:latin typeface="Lucida Sans Unicode"/>
                <a:cs typeface="Lucida Sans Unicode"/>
              </a:rPr>
              <a:t>ing</a:t>
            </a:r>
            <a:r>
              <a:rPr sz="1200" dirty="0">
                <a:solidFill>
                  <a:srgbClr val="FFFFFF"/>
                </a:solidFill>
                <a:latin typeface="Lucida Sans Unicode"/>
                <a:cs typeface="Lucida Sans Unicode"/>
              </a:rPr>
              <a:t> </a:t>
            </a:r>
            <a:r>
              <a:rPr sz="1200" spc="-10" dirty="0">
                <a:solidFill>
                  <a:srgbClr val="FFFFFF"/>
                </a:solidFill>
                <a:latin typeface="Lucida Sans Unicode"/>
                <a:cs typeface="Lucida Sans Unicode"/>
              </a:rPr>
              <a:t>cu</a:t>
            </a:r>
            <a:r>
              <a:rPr sz="1200" dirty="0">
                <a:solidFill>
                  <a:srgbClr val="FFFFFF"/>
                </a:solidFill>
                <a:latin typeface="Lucida Sans Unicode"/>
                <a:cs typeface="Lucida Sans Unicode"/>
              </a:rPr>
              <a:t>shi</a:t>
            </a:r>
            <a:r>
              <a:rPr sz="1200" spc="-15" dirty="0">
                <a:solidFill>
                  <a:srgbClr val="FFFFFF"/>
                </a:solidFill>
                <a:latin typeface="Lucida Sans Unicode"/>
                <a:cs typeface="Lucida Sans Unicode"/>
              </a:rPr>
              <a:t>o</a:t>
            </a:r>
            <a:r>
              <a:rPr sz="1200" dirty="0">
                <a:solidFill>
                  <a:srgbClr val="FFFFFF"/>
                </a:solidFill>
                <a:latin typeface="Lucida Sans Unicode"/>
                <a:cs typeface="Lucida Sans Unicode"/>
              </a:rPr>
              <a:t>ns, </a:t>
            </a:r>
            <a:r>
              <a:rPr sz="1200" spc="-5" dirty="0">
                <a:solidFill>
                  <a:srgbClr val="FFFFFF"/>
                </a:solidFill>
                <a:latin typeface="Lucida Sans Unicode"/>
                <a:cs typeface="Lucida Sans Unicode"/>
              </a:rPr>
              <a:t>c</a:t>
            </a:r>
            <a:r>
              <a:rPr sz="1200" spc="-10" dirty="0">
                <a:solidFill>
                  <a:srgbClr val="FFFFFF"/>
                </a:solidFill>
                <a:latin typeface="Lucida Sans Unicode"/>
                <a:cs typeface="Lucida Sans Unicode"/>
              </a:rPr>
              <a:t>o</a:t>
            </a:r>
            <a:r>
              <a:rPr sz="1200" dirty="0">
                <a:solidFill>
                  <a:srgbClr val="FFFFFF"/>
                </a:solidFill>
                <a:latin typeface="Lucida Sans Unicode"/>
                <a:cs typeface="Lucida Sans Unicode"/>
              </a:rPr>
              <a:t>l</a:t>
            </a:r>
            <a:r>
              <a:rPr sz="1200" spc="-10" dirty="0">
                <a:solidFill>
                  <a:srgbClr val="FFFFFF"/>
                </a:solidFill>
                <a:latin typeface="Lucida Sans Unicode"/>
                <a:cs typeface="Lucida Sans Unicode"/>
              </a:rPr>
              <a:t>o</a:t>
            </a:r>
            <a:r>
              <a:rPr sz="1200" dirty="0">
                <a:solidFill>
                  <a:srgbClr val="FFFFFF"/>
                </a:solidFill>
                <a:latin typeface="Lucida Sans Unicode"/>
                <a:cs typeface="Lucida Sans Unicode"/>
              </a:rPr>
              <a:t>ured</a:t>
            </a:r>
            <a:r>
              <a:rPr sz="1200" spc="-5" dirty="0">
                <a:solidFill>
                  <a:srgbClr val="FFFFFF"/>
                </a:solidFill>
                <a:latin typeface="Lucida Sans Unicode"/>
                <a:cs typeface="Lucida Sans Unicode"/>
              </a:rPr>
              <a:t> overla</a:t>
            </a:r>
            <a:r>
              <a:rPr sz="1200" spc="-10" dirty="0">
                <a:solidFill>
                  <a:srgbClr val="FFFFFF"/>
                </a:solidFill>
                <a:latin typeface="Lucida Sans Unicode"/>
                <a:cs typeface="Lucida Sans Unicode"/>
              </a:rPr>
              <a:t>y</a:t>
            </a:r>
            <a:r>
              <a:rPr sz="1200" dirty="0">
                <a:solidFill>
                  <a:srgbClr val="FFFFFF"/>
                </a:solidFill>
                <a:latin typeface="Lucida Sans Unicode"/>
                <a:cs typeface="Lucida Sans Unicode"/>
              </a:rPr>
              <a:t>s</a:t>
            </a:r>
            <a:endParaRPr sz="1200" dirty="0">
              <a:latin typeface="Lucida Sans Unicode"/>
              <a:cs typeface="Lucida Sans Unicode"/>
            </a:endParaRPr>
          </a:p>
        </p:txBody>
      </p:sp>
      <p:pic>
        <p:nvPicPr>
          <p:cNvPr id="22" name="Picture 2" descr="Panshanger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286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8253154" y="5927088"/>
            <a:ext cx="81464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ction="ppaction://hlinksldjump"/>
              </a:rPr>
              <a:t>Main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object 19"/>
          <p:cNvSpPr txBox="1"/>
          <p:nvPr/>
        </p:nvSpPr>
        <p:spPr>
          <a:xfrm>
            <a:off x="5285509" y="5289990"/>
            <a:ext cx="2042160" cy="1274195"/>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0" rIns="0" bIns="0" rtlCol="0">
            <a:spAutoFit/>
          </a:bodyPr>
          <a:lstStyle/>
          <a:p>
            <a:pPr marL="228600" marR="221615" indent="-50800" algn="ctr">
              <a:lnSpc>
                <a:spcPct val="114999"/>
              </a:lnSpc>
            </a:pPr>
            <a:endParaRPr lang="en-GB" sz="1200" spc="-5" dirty="0" smtClean="0">
              <a:solidFill>
                <a:srgbClr val="FFFFFF"/>
              </a:solidFill>
              <a:latin typeface="Lucida Sans Unicode"/>
              <a:cs typeface="Lucida Sans Unicode"/>
            </a:endParaRPr>
          </a:p>
          <a:p>
            <a:pPr marL="228600" marR="221615" indent="-50800" algn="ctr">
              <a:lnSpc>
                <a:spcPct val="114999"/>
              </a:lnSpc>
            </a:pPr>
            <a:r>
              <a:rPr lang="en-GB" sz="1200" spc="-5" dirty="0" smtClean="0">
                <a:solidFill>
                  <a:srgbClr val="FFFFFF"/>
                </a:solidFill>
                <a:latin typeface="Lucida Sans Unicode"/>
                <a:cs typeface="Lucida Sans Unicode"/>
              </a:rPr>
              <a:t>Opportunity to work with the class teacher and independently during the week.</a:t>
            </a:r>
          </a:p>
          <a:p>
            <a:pPr marL="228600" marR="221615" indent="-50800" algn="ctr">
              <a:lnSpc>
                <a:spcPct val="114999"/>
              </a:lnSpc>
            </a:pPr>
            <a:endParaRPr sz="1200" dirty="0">
              <a:latin typeface="Lucida Sans Unicode"/>
              <a:cs typeface="Lucida Sans Unicode"/>
            </a:endParaRPr>
          </a:p>
        </p:txBody>
      </p:sp>
      <p:sp>
        <p:nvSpPr>
          <p:cNvPr id="16" name="object 11"/>
          <p:cNvSpPr txBox="1"/>
          <p:nvPr/>
        </p:nvSpPr>
        <p:spPr>
          <a:xfrm>
            <a:off x="402844" y="5403341"/>
            <a:ext cx="2042160" cy="1179384"/>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7198" rIns="0" bIns="0" rtlCol="0">
            <a:spAutoFit/>
          </a:bodyPr>
          <a:lstStyle/>
          <a:p>
            <a:pPr>
              <a:lnSpc>
                <a:spcPct val="100000"/>
              </a:lnSpc>
              <a:spcBef>
                <a:spcPts val="56"/>
              </a:spcBef>
            </a:pPr>
            <a:r>
              <a:rPr lang="en-GB" sz="1200" dirty="0" smtClean="0">
                <a:solidFill>
                  <a:schemeClr val="bg1"/>
                </a:solidFill>
                <a:latin typeface="Lucida Sans Unicode" panose="020B0602030504020204" pitchFamily="34" charset="0"/>
                <a:cs typeface="Lucida Sans Unicode" panose="020B0602030504020204" pitchFamily="34" charset="0"/>
              </a:rPr>
              <a:t>Delivery of information e.g. </a:t>
            </a:r>
          </a:p>
          <a:p>
            <a:pPr>
              <a:lnSpc>
                <a:spcPct val="100000"/>
              </a:lnSpc>
              <a:spcBef>
                <a:spcPts val="56"/>
              </a:spcBef>
            </a:pPr>
            <a:endParaRPr lang="en-GB" sz="1200" dirty="0">
              <a:solidFill>
                <a:schemeClr val="bg1"/>
              </a:solidFill>
              <a:latin typeface="Lucida Sans Unicode" panose="020B0602030504020204" pitchFamily="34" charset="0"/>
              <a:cs typeface="Lucida Sans Unicode" panose="020B0602030504020204" pitchFamily="34" charset="0"/>
            </a:endParaRPr>
          </a:p>
          <a:p>
            <a:pPr>
              <a:lnSpc>
                <a:spcPct val="100000"/>
              </a:lnSpc>
              <a:spcBef>
                <a:spcPts val="56"/>
              </a:spcBef>
            </a:pPr>
            <a:r>
              <a:rPr lang="en-GB" sz="1200" dirty="0" smtClean="0">
                <a:solidFill>
                  <a:schemeClr val="bg1"/>
                </a:solidFill>
                <a:latin typeface="Lucida Sans Unicode" panose="020B0602030504020204" pitchFamily="34" charset="0"/>
                <a:cs typeface="Lucida Sans Unicode" panose="020B0602030504020204" pitchFamily="34" charset="0"/>
              </a:rPr>
              <a:t>Braille</a:t>
            </a:r>
            <a:endParaRPr lang="en-GB" sz="1200" dirty="0">
              <a:solidFill>
                <a:schemeClr val="bg1"/>
              </a:solidFill>
              <a:latin typeface="Lucida Sans Unicode" panose="020B0602030504020204" pitchFamily="34" charset="0"/>
              <a:cs typeface="Lucida Sans Unicode" panose="020B0602030504020204" pitchFamily="34" charset="0"/>
            </a:endParaRPr>
          </a:p>
          <a:p>
            <a:pPr>
              <a:lnSpc>
                <a:spcPct val="100000"/>
              </a:lnSpc>
              <a:spcBef>
                <a:spcPts val="56"/>
              </a:spcBef>
            </a:pPr>
            <a:r>
              <a:rPr lang="en-GB" sz="1200" dirty="0" smtClean="0">
                <a:solidFill>
                  <a:schemeClr val="bg1"/>
                </a:solidFill>
                <a:latin typeface="Lucida Sans Unicode" panose="020B0602030504020204" pitchFamily="34" charset="0"/>
                <a:cs typeface="Lucida Sans Unicode" panose="020B0602030504020204" pitchFamily="34" charset="0"/>
              </a:rPr>
              <a:t>large </a:t>
            </a:r>
            <a:r>
              <a:rPr lang="en-GB" sz="1200" dirty="0">
                <a:solidFill>
                  <a:schemeClr val="bg1"/>
                </a:solidFill>
                <a:latin typeface="Lucida Sans Unicode" panose="020B0602030504020204" pitchFamily="34" charset="0"/>
                <a:cs typeface="Lucida Sans Unicode" panose="020B0602030504020204" pitchFamily="34" charset="0"/>
              </a:rPr>
              <a:t>print</a:t>
            </a:r>
          </a:p>
          <a:p>
            <a:pPr>
              <a:lnSpc>
                <a:spcPct val="100000"/>
              </a:lnSpc>
              <a:spcBef>
                <a:spcPts val="56"/>
              </a:spcBef>
            </a:pPr>
            <a:r>
              <a:rPr lang="en-GB" sz="1200" dirty="0" smtClean="0">
                <a:solidFill>
                  <a:schemeClr val="bg1"/>
                </a:solidFill>
                <a:latin typeface="Lucida Sans Unicode" panose="020B0602030504020204" pitchFamily="34" charset="0"/>
                <a:cs typeface="Lucida Sans Unicode" panose="020B0602030504020204" pitchFamily="34" charset="0"/>
              </a:rPr>
              <a:t>audio </a:t>
            </a:r>
            <a:r>
              <a:rPr lang="en-GB" sz="1200" dirty="0">
                <a:solidFill>
                  <a:schemeClr val="bg1"/>
                </a:solidFill>
                <a:latin typeface="Lucida Sans Unicode" panose="020B0602030504020204" pitchFamily="34" charset="0"/>
                <a:cs typeface="Lucida Sans Unicode" panose="020B0602030504020204" pitchFamily="34" charset="0"/>
              </a:rPr>
              <a:t>format</a:t>
            </a:r>
          </a:p>
          <a:p>
            <a:pPr>
              <a:lnSpc>
                <a:spcPct val="100000"/>
              </a:lnSpc>
              <a:spcBef>
                <a:spcPts val="56"/>
              </a:spcBef>
            </a:pPr>
            <a:r>
              <a:rPr lang="en-GB" sz="1200" dirty="0" smtClean="0">
                <a:solidFill>
                  <a:schemeClr val="bg1"/>
                </a:solidFill>
                <a:latin typeface="Lucida Sans Unicode" panose="020B0602030504020204" pitchFamily="34" charset="0"/>
                <a:cs typeface="Lucida Sans Unicode" panose="020B0602030504020204" pitchFamily="34" charset="0"/>
              </a:rPr>
              <a:t> </a:t>
            </a:r>
            <a:r>
              <a:rPr lang="en-GB" sz="1200" dirty="0">
                <a:solidFill>
                  <a:schemeClr val="bg1"/>
                </a:solidFill>
                <a:latin typeface="Lucida Sans Unicode" panose="020B0602030504020204" pitchFamily="34" charset="0"/>
                <a:cs typeface="Lucida Sans Unicode" panose="020B0602030504020204" pitchFamily="34" charset="0"/>
              </a:rPr>
              <a:t>symbol system</a:t>
            </a:r>
            <a:endParaRPr sz="1200" dirty="0">
              <a:solidFill>
                <a:schemeClr val="bg1"/>
              </a:solidFill>
              <a:latin typeface="Lucida Sans Unicode" panose="020B0602030504020204" pitchFamily="34" charset="0"/>
              <a:cs typeface="Lucida Sans Unicode" panose="020B0602030504020204" pitchFamily="34" charset="0"/>
            </a:endParaRPr>
          </a:p>
        </p:txBody>
      </p:sp>
      <p:sp>
        <p:nvSpPr>
          <p:cNvPr id="18" name="object 11"/>
          <p:cNvSpPr txBox="1"/>
          <p:nvPr/>
        </p:nvSpPr>
        <p:spPr>
          <a:xfrm>
            <a:off x="2798964" y="5573644"/>
            <a:ext cx="2042160" cy="1009081"/>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7198" rIns="0" bIns="0" rtlCol="0">
            <a:spAutoFit/>
          </a:bodyPr>
          <a:lstStyle/>
          <a:p>
            <a:pPr>
              <a:lnSpc>
                <a:spcPct val="100000"/>
              </a:lnSpc>
              <a:spcBef>
                <a:spcPts val="56"/>
              </a:spcBef>
            </a:pPr>
            <a:endParaRPr sz="1050" dirty="0">
              <a:latin typeface="Times New Roman"/>
              <a:cs typeface="Times New Roman"/>
            </a:endParaRPr>
          </a:p>
          <a:p>
            <a:pPr marL="215900" marR="205740" algn="ctr">
              <a:lnSpc>
                <a:spcPct val="115300"/>
              </a:lnSpc>
            </a:pPr>
            <a:r>
              <a:rPr lang="en-GB" sz="1600" dirty="0" smtClean="0">
                <a:solidFill>
                  <a:srgbClr val="FFFFFF"/>
                </a:solidFill>
                <a:latin typeface="Lucida Sans Unicode"/>
                <a:cs typeface="Lucida Sans Unicode"/>
              </a:rPr>
              <a:t>Wheel chair accessible across school</a:t>
            </a:r>
          </a:p>
        </p:txBody>
      </p:sp>
      <p:sp>
        <p:nvSpPr>
          <p:cNvPr id="20" name="object 13"/>
          <p:cNvSpPr txBox="1"/>
          <p:nvPr/>
        </p:nvSpPr>
        <p:spPr>
          <a:xfrm>
            <a:off x="2816283" y="4274708"/>
            <a:ext cx="2042160" cy="877699"/>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531" rIns="0" bIns="0" rtlCol="0">
            <a:spAutoFit/>
          </a:bodyPr>
          <a:lstStyle/>
          <a:p>
            <a:pPr>
              <a:lnSpc>
                <a:spcPct val="100000"/>
              </a:lnSpc>
              <a:spcBef>
                <a:spcPts val="4"/>
              </a:spcBef>
            </a:pPr>
            <a:endParaRPr sz="1100" dirty="0">
              <a:latin typeface="Times New Roman"/>
              <a:cs typeface="Times New Roman"/>
            </a:endParaRPr>
          </a:p>
          <a:p>
            <a:pPr marL="57785" marR="52069" indent="-635" algn="ctr">
              <a:lnSpc>
                <a:spcPct val="115300"/>
              </a:lnSpc>
            </a:pPr>
            <a:r>
              <a:rPr lang="en-GB" sz="2000" dirty="0" smtClean="0">
                <a:solidFill>
                  <a:srgbClr val="FFFFFF"/>
                </a:solidFill>
                <a:latin typeface="Lucida Sans Unicode"/>
                <a:cs typeface="Lucida Sans Unicode"/>
                <a:hlinkClick r:id="rId5"/>
              </a:rPr>
              <a:t>Equality Statement</a:t>
            </a:r>
            <a:endParaRPr sz="2000" dirty="0">
              <a:latin typeface="Lucida Sans Unicode"/>
              <a:cs typeface="Lucida Sans Unicode"/>
            </a:endParaRPr>
          </a:p>
        </p:txBody>
      </p:sp>
      <p:sp>
        <p:nvSpPr>
          <p:cNvPr id="21" name="object 13"/>
          <p:cNvSpPr txBox="1"/>
          <p:nvPr/>
        </p:nvSpPr>
        <p:spPr>
          <a:xfrm>
            <a:off x="2778183" y="3206774"/>
            <a:ext cx="2042160" cy="696881"/>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531" rIns="0" bIns="0" rtlCol="0">
            <a:spAutoFit/>
          </a:bodyPr>
          <a:lstStyle/>
          <a:p>
            <a:pPr marL="57785" marR="52069" indent="-635" algn="ctr">
              <a:lnSpc>
                <a:spcPct val="115300"/>
              </a:lnSpc>
            </a:pPr>
            <a:r>
              <a:rPr lang="en-GB" sz="2000" dirty="0" smtClean="0">
                <a:solidFill>
                  <a:srgbClr val="FFFFFF"/>
                </a:solidFill>
                <a:latin typeface="Lucida Sans Unicode"/>
                <a:cs typeface="Lucida Sans Unicode"/>
                <a:hlinkClick r:id="rId6"/>
              </a:rPr>
              <a:t>School Equality Scheme</a:t>
            </a:r>
            <a:endParaRPr sz="2000" dirty="0">
              <a:latin typeface="Lucida Sans Unicode"/>
              <a:cs typeface="Lucida Sans Unicode"/>
            </a:endParaRPr>
          </a:p>
        </p:txBody>
      </p:sp>
      <p:sp>
        <p:nvSpPr>
          <p:cNvPr id="24" name="object 13"/>
          <p:cNvSpPr txBox="1"/>
          <p:nvPr/>
        </p:nvSpPr>
        <p:spPr>
          <a:xfrm>
            <a:off x="312420" y="883406"/>
            <a:ext cx="4500996" cy="862311"/>
          </a:xfrm>
          <a:prstGeom prst="rect">
            <a:avLst/>
          </a:prstGeom>
          <a:solidFill>
            <a:schemeClr val="accent2">
              <a:lumMod val="75000"/>
              <a:lumOff val="25000"/>
            </a:schemeClr>
          </a:solidFill>
          <a:effectLst>
            <a:glow rad="228600">
              <a:schemeClr val="accent6">
                <a:satMod val="175000"/>
                <a:alpha val="40000"/>
              </a:schemeClr>
            </a:glow>
          </a:effectLst>
        </p:spPr>
        <p:txBody>
          <a:bodyPr vert="horz" wrap="square" lIns="0" tIns="531" rIns="0" bIns="0" rtlCol="0">
            <a:spAutoFit/>
          </a:bodyPr>
          <a:lstStyle/>
          <a:p>
            <a:pPr>
              <a:lnSpc>
                <a:spcPct val="100000"/>
              </a:lnSpc>
              <a:spcBef>
                <a:spcPts val="4"/>
              </a:spcBef>
            </a:pPr>
            <a:r>
              <a:rPr lang="en-GB" sz="1400" dirty="0" smtClean="0">
                <a:latin typeface="Segoe UI Semibold" panose="020B0702040204020203" pitchFamily="34" charset="0"/>
                <a:cs typeface="Segoe UI Semibold" panose="020B0702040204020203" pitchFamily="34" charset="0"/>
              </a:rPr>
              <a:t>Panshanger Schools strives to make reasonable adjustments to allow the whole school community to access the curriculum, school site and attend off site visits where possible.</a:t>
            </a:r>
            <a:endParaRPr sz="14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335815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725" y="118172"/>
            <a:ext cx="7204971" cy="1107996"/>
          </a:xfrm>
          <a:prstGeom prst="rect">
            <a:avLst/>
          </a:prstGeom>
        </p:spPr>
        <p:txBody>
          <a:bodyPr vert="horz" wrap="square" lIns="0" tIns="0" rIns="0" bIns="0" rtlCol="0">
            <a:spAutoFit/>
          </a:bodyPr>
          <a:lstStyle/>
          <a:p>
            <a:pPr marL="12700">
              <a:lnSpc>
                <a:spcPct val="100000"/>
              </a:lnSpc>
            </a:pPr>
            <a:r>
              <a:rPr lang="en-GB" b="1" i="1" u="sng" spc="-5" dirty="0">
                <a:solidFill>
                  <a:srgbClr val="00B050"/>
                </a:solidFill>
              </a:rPr>
              <a:t>7</a:t>
            </a:r>
            <a:r>
              <a:rPr b="1" i="1" u="sng" dirty="0" smtClean="0">
                <a:solidFill>
                  <a:srgbClr val="00B050"/>
                </a:solidFill>
              </a:rPr>
              <a:t>.</a:t>
            </a:r>
            <a:r>
              <a:rPr b="1" i="1" u="sng" spc="-5" dirty="0" smtClean="0">
                <a:solidFill>
                  <a:srgbClr val="00B050"/>
                </a:solidFill>
              </a:rPr>
              <a:t> </a:t>
            </a:r>
            <a:r>
              <a:rPr b="1" i="1" u="sng" spc="-5" dirty="0">
                <a:solidFill>
                  <a:srgbClr val="00B050"/>
                </a:solidFill>
              </a:rPr>
              <a:t>Assessing</a:t>
            </a:r>
            <a:r>
              <a:rPr b="1" i="1" u="sng" spc="5" dirty="0">
                <a:solidFill>
                  <a:srgbClr val="00B050"/>
                </a:solidFill>
              </a:rPr>
              <a:t> </a:t>
            </a:r>
            <a:r>
              <a:rPr b="1" i="1" u="sng" spc="-10" dirty="0" smtClean="0">
                <a:solidFill>
                  <a:srgbClr val="00B050"/>
                </a:solidFill>
              </a:rPr>
              <a:t>an</a:t>
            </a:r>
            <a:r>
              <a:rPr b="1" i="1" u="sng" dirty="0" smtClean="0">
                <a:solidFill>
                  <a:srgbClr val="00B050"/>
                </a:solidFill>
              </a:rPr>
              <a:t>d</a:t>
            </a:r>
            <a:r>
              <a:rPr lang="en-GB" b="1" i="1" u="sng" dirty="0" smtClean="0">
                <a:solidFill>
                  <a:srgbClr val="00B050"/>
                </a:solidFill>
              </a:rPr>
              <a:t> </a:t>
            </a:r>
            <a:r>
              <a:rPr b="1" i="1" u="sng" dirty="0" smtClean="0">
                <a:solidFill>
                  <a:srgbClr val="00B050"/>
                </a:solidFill>
              </a:rPr>
              <a:t>r</a:t>
            </a:r>
            <a:r>
              <a:rPr b="1" i="1" u="sng" spc="-10" dirty="0" smtClean="0">
                <a:solidFill>
                  <a:srgbClr val="00B050"/>
                </a:solidFill>
              </a:rPr>
              <a:t>eviewi</a:t>
            </a:r>
            <a:r>
              <a:rPr b="1" i="1" u="sng" spc="-5" dirty="0" smtClean="0">
                <a:solidFill>
                  <a:srgbClr val="00B050"/>
                </a:solidFill>
              </a:rPr>
              <a:t>ng</a:t>
            </a:r>
            <a:r>
              <a:rPr b="1" i="1" u="sng" spc="20" dirty="0" smtClean="0">
                <a:solidFill>
                  <a:srgbClr val="00B050"/>
                </a:solidFill>
              </a:rPr>
              <a:t> </a:t>
            </a:r>
            <a:r>
              <a:rPr b="1" i="1" u="sng" spc="-5" dirty="0">
                <a:solidFill>
                  <a:srgbClr val="00B050"/>
                </a:solidFill>
              </a:rPr>
              <a:t>pupi</a:t>
            </a:r>
            <a:r>
              <a:rPr b="1" i="1" u="sng" dirty="0">
                <a:solidFill>
                  <a:srgbClr val="00B050"/>
                </a:solidFill>
              </a:rPr>
              <a:t>l</a:t>
            </a:r>
            <a:r>
              <a:rPr b="1" i="1" u="sng" spc="10" dirty="0">
                <a:solidFill>
                  <a:srgbClr val="00B050"/>
                </a:solidFill>
              </a:rPr>
              <a:t> </a:t>
            </a:r>
            <a:r>
              <a:rPr b="1" i="1" u="sng" spc="-5" dirty="0">
                <a:solidFill>
                  <a:srgbClr val="00B050"/>
                </a:solidFill>
              </a:rPr>
              <a:t>pr</a:t>
            </a:r>
            <a:r>
              <a:rPr b="1" i="1" u="sng" dirty="0">
                <a:solidFill>
                  <a:srgbClr val="00B050"/>
                </a:solidFill>
              </a:rPr>
              <a:t>ogress.</a:t>
            </a:r>
          </a:p>
        </p:txBody>
      </p:sp>
      <p:sp>
        <p:nvSpPr>
          <p:cNvPr id="5" name="object 5"/>
          <p:cNvSpPr/>
          <p:nvPr/>
        </p:nvSpPr>
        <p:spPr>
          <a:xfrm>
            <a:off x="2573781" y="997001"/>
            <a:ext cx="6012815" cy="508914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950141" y="1213834"/>
            <a:ext cx="1260474" cy="541687"/>
          </a:xfrm>
          <a:prstGeom prst="rect">
            <a:avLst/>
          </a:prstGeom>
        </p:spPr>
        <p:txBody>
          <a:bodyPr vert="horz" wrap="square" lIns="0" tIns="0" rIns="0" bIns="0" rtlCol="0">
            <a:spAutoFit/>
          </a:bodyPr>
          <a:lstStyle/>
          <a:p>
            <a:pPr marL="12700" marR="5080" indent="175260">
              <a:lnSpc>
                <a:spcPct val="110400"/>
              </a:lnSpc>
            </a:pPr>
            <a:r>
              <a:rPr sz="1600" i="1" spc="-35" dirty="0">
                <a:solidFill>
                  <a:srgbClr val="FFFFFF"/>
                </a:solidFill>
                <a:latin typeface="Lucida Sans Unicode"/>
                <a:cs typeface="Lucida Sans Unicode"/>
              </a:rPr>
              <a:t>Teac</a:t>
            </a:r>
            <a:r>
              <a:rPr sz="1600" i="1" spc="-30" dirty="0">
                <a:solidFill>
                  <a:srgbClr val="FFFFFF"/>
                </a:solidFill>
                <a:latin typeface="Lucida Sans Unicode"/>
                <a:cs typeface="Lucida Sans Unicode"/>
              </a:rPr>
              <a:t>her</a:t>
            </a:r>
            <a:r>
              <a:rPr sz="1600" i="1" spc="-20" dirty="0">
                <a:solidFill>
                  <a:srgbClr val="FFFFFF"/>
                </a:solidFill>
                <a:latin typeface="Lucida Sans Unicode"/>
                <a:cs typeface="Lucida Sans Unicode"/>
              </a:rPr>
              <a:t> </a:t>
            </a:r>
            <a:r>
              <a:rPr sz="1600" i="1" spc="-35" dirty="0">
                <a:solidFill>
                  <a:srgbClr val="FFFFFF"/>
                </a:solidFill>
                <a:latin typeface="Lucida Sans Unicode"/>
                <a:cs typeface="Lucida Sans Unicode"/>
              </a:rPr>
              <a:t>assessm</a:t>
            </a:r>
            <a:r>
              <a:rPr sz="1600" i="1" spc="-30" dirty="0">
                <a:solidFill>
                  <a:srgbClr val="FFFFFF"/>
                </a:solidFill>
                <a:latin typeface="Lucida Sans Unicode"/>
                <a:cs typeface="Lucida Sans Unicode"/>
              </a:rPr>
              <a:t>e</a:t>
            </a:r>
            <a:r>
              <a:rPr sz="1600" i="1" spc="-35" dirty="0">
                <a:solidFill>
                  <a:srgbClr val="FFFFFF"/>
                </a:solidFill>
                <a:latin typeface="Lucida Sans Unicode"/>
                <a:cs typeface="Lucida Sans Unicode"/>
              </a:rPr>
              <a:t>n</a:t>
            </a:r>
            <a:r>
              <a:rPr sz="1600" i="1" spc="-30" dirty="0">
                <a:solidFill>
                  <a:srgbClr val="FFFFFF"/>
                </a:solidFill>
                <a:latin typeface="Lucida Sans Unicode"/>
                <a:cs typeface="Lucida Sans Unicode"/>
              </a:rPr>
              <a:t>ts</a:t>
            </a:r>
            <a:endParaRPr sz="1600" dirty="0">
              <a:latin typeface="Lucida Sans Unicode"/>
              <a:cs typeface="Lucida Sans Unicode"/>
            </a:endParaRPr>
          </a:p>
        </p:txBody>
      </p:sp>
      <p:sp>
        <p:nvSpPr>
          <p:cNvPr id="7" name="object 7"/>
          <p:cNvSpPr txBox="1"/>
          <p:nvPr/>
        </p:nvSpPr>
        <p:spPr>
          <a:xfrm>
            <a:off x="6531103" y="2040956"/>
            <a:ext cx="1447892" cy="473976"/>
          </a:xfrm>
          <a:prstGeom prst="rect">
            <a:avLst/>
          </a:prstGeom>
        </p:spPr>
        <p:txBody>
          <a:bodyPr vert="horz" wrap="square" lIns="0" tIns="0" rIns="0" bIns="0" rtlCol="0">
            <a:spAutoFit/>
          </a:bodyPr>
          <a:lstStyle/>
          <a:p>
            <a:pPr marL="175895" marR="5080" indent="-163830">
              <a:lnSpc>
                <a:spcPct val="110400"/>
              </a:lnSpc>
            </a:pPr>
            <a:r>
              <a:rPr lang="en-GB" sz="1400" i="1" spc="-30" dirty="0" smtClean="0">
                <a:solidFill>
                  <a:srgbClr val="FFFFFF"/>
                </a:solidFill>
                <a:latin typeface="Lucida Sans Unicode"/>
                <a:cs typeface="Lucida Sans Unicode"/>
              </a:rPr>
              <a:t>Da</a:t>
            </a:r>
            <a:r>
              <a:rPr sz="1400" i="1" spc="-30" dirty="0" smtClean="0">
                <a:solidFill>
                  <a:srgbClr val="FFFFFF"/>
                </a:solidFill>
                <a:latin typeface="Lucida Sans Unicode"/>
                <a:cs typeface="Lucida Sans Unicode"/>
              </a:rPr>
              <a:t>ta</a:t>
            </a:r>
            <a:r>
              <a:rPr lang="en-GB" sz="1400" i="1" spc="-20" dirty="0" smtClean="0">
                <a:solidFill>
                  <a:srgbClr val="FFFFFF"/>
                </a:solidFill>
                <a:latin typeface="Lucida Sans Unicode"/>
                <a:cs typeface="Lucida Sans Unicode"/>
              </a:rPr>
              <a:t> </a:t>
            </a:r>
            <a:r>
              <a:rPr sz="1400" i="1" spc="-35" dirty="0" smtClean="0">
                <a:solidFill>
                  <a:srgbClr val="FFFFFF"/>
                </a:solidFill>
                <a:latin typeface="Lucida Sans Unicode"/>
                <a:cs typeface="Lucida Sans Unicode"/>
              </a:rPr>
              <a:t>c</a:t>
            </a:r>
            <a:r>
              <a:rPr sz="1400" i="1" spc="-45" dirty="0" smtClean="0">
                <a:solidFill>
                  <a:srgbClr val="FFFFFF"/>
                </a:solidFill>
                <a:latin typeface="Lucida Sans Unicode"/>
                <a:cs typeface="Lucida Sans Unicode"/>
              </a:rPr>
              <a:t>o</a:t>
            </a:r>
            <a:r>
              <a:rPr sz="1400" i="1" spc="-20" dirty="0" smtClean="0">
                <a:solidFill>
                  <a:srgbClr val="FFFFFF"/>
                </a:solidFill>
                <a:latin typeface="Lucida Sans Unicode"/>
                <a:cs typeface="Lucida Sans Unicode"/>
              </a:rPr>
              <a:t>lle</a:t>
            </a:r>
            <a:r>
              <a:rPr sz="1400" i="1" spc="-35" dirty="0" smtClean="0">
                <a:solidFill>
                  <a:srgbClr val="FFFFFF"/>
                </a:solidFill>
                <a:latin typeface="Lucida Sans Unicode"/>
                <a:cs typeface="Lucida Sans Unicode"/>
              </a:rPr>
              <a:t>c</a:t>
            </a:r>
            <a:r>
              <a:rPr sz="1400" i="1" spc="-30" dirty="0" smtClean="0">
                <a:solidFill>
                  <a:srgbClr val="FFFFFF"/>
                </a:solidFill>
                <a:latin typeface="Lucida Sans Unicode"/>
                <a:cs typeface="Lucida Sans Unicode"/>
              </a:rPr>
              <a:t>t</a:t>
            </a:r>
            <a:r>
              <a:rPr sz="1400" i="1" spc="-15" dirty="0" smtClean="0">
                <a:solidFill>
                  <a:srgbClr val="FFFFFF"/>
                </a:solidFill>
                <a:latin typeface="Lucida Sans Unicode"/>
                <a:cs typeface="Lucida Sans Unicode"/>
              </a:rPr>
              <a:t>i</a:t>
            </a:r>
            <a:r>
              <a:rPr sz="1400" i="1" spc="-40" dirty="0" smtClean="0">
                <a:solidFill>
                  <a:srgbClr val="FFFFFF"/>
                </a:solidFill>
                <a:latin typeface="Lucida Sans Unicode"/>
                <a:cs typeface="Lucida Sans Unicode"/>
              </a:rPr>
              <a:t>o</a:t>
            </a:r>
            <a:r>
              <a:rPr sz="1400" i="1" spc="-35" dirty="0" smtClean="0">
                <a:solidFill>
                  <a:srgbClr val="FFFFFF"/>
                </a:solidFill>
                <a:latin typeface="Lucida Sans Unicode"/>
                <a:cs typeface="Lucida Sans Unicode"/>
              </a:rPr>
              <a:t>n</a:t>
            </a:r>
            <a:r>
              <a:rPr lang="en-GB" sz="1400" i="1" spc="-35" dirty="0" smtClean="0">
                <a:solidFill>
                  <a:srgbClr val="FFFFFF"/>
                </a:solidFill>
                <a:latin typeface="Lucida Sans Unicode"/>
                <a:cs typeface="Lucida Sans Unicode"/>
              </a:rPr>
              <a:t> and  analysis</a:t>
            </a:r>
            <a:endParaRPr sz="1400" dirty="0">
              <a:latin typeface="Lucida Sans Unicode"/>
              <a:cs typeface="Lucida Sans Unicode"/>
            </a:endParaRPr>
          </a:p>
        </p:txBody>
      </p:sp>
      <p:sp>
        <p:nvSpPr>
          <p:cNvPr id="8" name="object 8"/>
          <p:cNvSpPr txBox="1"/>
          <p:nvPr/>
        </p:nvSpPr>
        <p:spPr>
          <a:xfrm>
            <a:off x="7010399" y="3895342"/>
            <a:ext cx="1576197" cy="473976"/>
          </a:xfrm>
          <a:prstGeom prst="rect">
            <a:avLst/>
          </a:prstGeom>
        </p:spPr>
        <p:txBody>
          <a:bodyPr vert="horz" wrap="square" lIns="0" tIns="0" rIns="0" bIns="0" rtlCol="0">
            <a:spAutoFit/>
          </a:bodyPr>
          <a:lstStyle/>
          <a:p>
            <a:pPr marL="157480" marR="5080" indent="-144780">
              <a:lnSpc>
                <a:spcPct val="110400"/>
              </a:lnSpc>
            </a:pPr>
            <a:r>
              <a:rPr sz="1400" i="1" spc="-35" dirty="0">
                <a:solidFill>
                  <a:srgbClr val="FFFFFF"/>
                </a:solidFill>
                <a:latin typeface="Lucida Sans Unicode"/>
                <a:cs typeface="Lucida Sans Unicode"/>
              </a:rPr>
              <a:t>C</a:t>
            </a:r>
            <a:r>
              <a:rPr sz="1400" i="1" spc="-45" dirty="0">
                <a:solidFill>
                  <a:srgbClr val="FFFFFF"/>
                </a:solidFill>
                <a:latin typeface="Lucida Sans Unicode"/>
                <a:cs typeface="Lucida Sans Unicode"/>
              </a:rPr>
              <a:t>o</a:t>
            </a:r>
            <a:r>
              <a:rPr sz="1400" i="1" spc="-55" dirty="0">
                <a:solidFill>
                  <a:srgbClr val="FFFFFF"/>
                </a:solidFill>
                <a:latin typeface="Lucida Sans Unicode"/>
                <a:cs typeface="Lucida Sans Unicode"/>
              </a:rPr>
              <a:t>m</a:t>
            </a:r>
            <a:r>
              <a:rPr sz="1400" i="1" spc="-30" dirty="0">
                <a:solidFill>
                  <a:srgbClr val="FFFFFF"/>
                </a:solidFill>
                <a:latin typeface="Lucida Sans Unicode"/>
                <a:cs typeface="Lucida Sans Unicode"/>
              </a:rPr>
              <a:t>pariso</a:t>
            </a:r>
            <a:r>
              <a:rPr sz="1400" i="1" spc="-35" dirty="0">
                <a:solidFill>
                  <a:srgbClr val="FFFFFF"/>
                </a:solidFill>
                <a:latin typeface="Lucida Sans Unicode"/>
                <a:cs typeface="Lucida Sans Unicode"/>
              </a:rPr>
              <a:t>n</a:t>
            </a:r>
            <a:r>
              <a:rPr sz="1400" i="1" spc="-5" dirty="0">
                <a:solidFill>
                  <a:srgbClr val="FFFFFF"/>
                </a:solidFill>
                <a:latin typeface="Lucida Sans Unicode"/>
                <a:cs typeface="Lucida Sans Unicode"/>
              </a:rPr>
              <a:t> </a:t>
            </a:r>
            <a:r>
              <a:rPr sz="1400" i="1" spc="-30" dirty="0">
                <a:solidFill>
                  <a:srgbClr val="FFFFFF"/>
                </a:solidFill>
                <a:latin typeface="Lucida Sans Unicode"/>
                <a:cs typeface="Lucida Sans Unicode"/>
              </a:rPr>
              <a:t>wit</a:t>
            </a:r>
            <a:r>
              <a:rPr sz="1400" i="1" spc="-35" dirty="0">
                <a:solidFill>
                  <a:srgbClr val="FFFFFF"/>
                </a:solidFill>
                <a:latin typeface="Lucida Sans Unicode"/>
                <a:cs typeface="Lucida Sans Unicode"/>
              </a:rPr>
              <a:t>h</a:t>
            </a:r>
            <a:r>
              <a:rPr sz="1400" i="1" spc="-20" dirty="0">
                <a:solidFill>
                  <a:srgbClr val="FFFFFF"/>
                </a:solidFill>
                <a:latin typeface="Lucida Sans Unicode"/>
                <a:cs typeface="Lucida Sans Unicode"/>
              </a:rPr>
              <a:t> </a:t>
            </a:r>
            <a:r>
              <a:rPr sz="1400" i="1" spc="-35" dirty="0">
                <a:solidFill>
                  <a:srgbClr val="FFFFFF"/>
                </a:solidFill>
                <a:latin typeface="Lucida Sans Unicode"/>
                <a:cs typeface="Lucida Sans Unicode"/>
              </a:rPr>
              <a:t>na</a:t>
            </a:r>
            <a:r>
              <a:rPr sz="1400" i="1" spc="-25" dirty="0">
                <a:solidFill>
                  <a:srgbClr val="FFFFFF"/>
                </a:solidFill>
                <a:latin typeface="Lucida Sans Unicode"/>
                <a:cs typeface="Lucida Sans Unicode"/>
              </a:rPr>
              <a:t>t</a:t>
            </a:r>
            <a:r>
              <a:rPr sz="1400" i="1" spc="-15" dirty="0">
                <a:solidFill>
                  <a:srgbClr val="FFFFFF"/>
                </a:solidFill>
                <a:latin typeface="Lucida Sans Unicode"/>
                <a:cs typeface="Lucida Sans Unicode"/>
              </a:rPr>
              <a:t>i</a:t>
            </a:r>
            <a:r>
              <a:rPr sz="1400" i="1" spc="-40" dirty="0">
                <a:solidFill>
                  <a:srgbClr val="FFFFFF"/>
                </a:solidFill>
                <a:latin typeface="Lucida Sans Unicode"/>
                <a:cs typeface="Lucida Sans Unicode"/>
              </a:rPr>
              <a:t>o</a:t>
            </a:r>
            <a:r>
              <a:rPr sz="1400" i="1" spc="-35" dirty="0">
                <a:solidFill>
                  <a:srgbClr val="FFFFFF"/>
                </a:solidFill>
                <a:latin typeface="Lucida Sans Unicode"/>
                <a:cs typeface="Lucida Sans Unicode"/>
              </a:rPr>
              <a:t>na</a:t>
            </a:r>
            <a:r>
              <a:rPr sz="1400" i="1" spc="-15" dirty="0">
                <a:solidFill>
                  <a:srgbClr val="FFFFFF"/>
                </a:solidFill>
                <a:latin typeface="Lucida Sans Unicode"/>
                <a:cs typeface="Lucida Sans Unicode"/>
              </a:rPr>
              <a:t>l</a:t>
            </a:r>
            <a:r>
              <a:rPr sz="1400" i="1" dirty="0">
                <a:solidFill>
                  <a:srgbClr val="FFFFFF"/>
                </a:solidFill>
                <a:latin typeface="Lucida Sans Unicode"/>
                <a:cs typeface="Lucida Sans Unicode"/>
              </a:rPr>
              <a:t> </a:t>
            </a:r>
            <a:r>
              <a:rPr sz="1400" i="1" spc="-35" dirty="0">
                <a:solidFill>
                  <a:srgbClr val="FFFFFF"/>
                </a:solidFill>
                <a:latin typeface="Lucida Sans Unicode"/>
                <a:cs typeface="Lucida Sans Unicode"/>
              </a:rPr>
              <a:t>da</a:t>
            </a:r>
            <a:r>
              <a:rPr sz="1400" i="1" spc="-30" dirty="0">
                <a:solidFill>
                  <a:srgbClr val="FFFFFF"/>
                </a:solidFill>
                <a:latin typeface="Lucida Sans Unicode"/>
                <a:cs typeface="Lucida Sans Unicode"/>
              </a:rPr>
              <a:t>ta</a:t>
            </a:r>
            <a:endParaRPr sz="1400" dirty="0">
              <a:latin typeface="Lucida Sans Unicode"/>
              <a:cs typeface="Lucida Sans Unicode"/>
            </a:endParaRPr>
          </a:p>
        </p:txBody>
      </p:sp>
      <p:sp>
        <p:nvSpPr>
          <p:cNvPr id="9" name="object 9"/>
          <p:cNvSpPr txBox="1"/>
          <p:nvPr/>
        </p:nvSpPr>
        <p:spPr>
          <a:xfrm>
            <a:off x="5982509" y="5344959"/>
            <a:ext cx="1259840" cy="492443"/>
          </a:xfrm>
          <a:prstGeom prst="rect">
            <a:avLst/>
          </a:prstGeom>
        </p:spPr>
        <p:txBody>
          <a:bodyPr vert="horz" wrap="square" lIns="0" tIns="0" rIns="0" bIns="0" rtlCol="0">
            <a:spAutoFit/>
          </a:bodyPr>
          <a:lstStyle/>
          <a:p>
            <a:pPr marL="12700">
              <a:lnSpc>
                <a:spcPct val="100000"/>
              </a:lnSpc>
            </a:pPr>
            <a:r>
              <a:rPr sz="1600" i="1" spc="-35" dirty="0">
                <a:solidFill>
                  <a:srgbClr val="FFFFFF"/>
                </a:solidFill>
                <a:latin typeface="Lucida Sans Unicode"/>
                <a:cs typeface="Lucida Sans Unicode"/>
              </a:rPr>
              <a:t>Rev</a:t>
            </a:r>
            <a:r>
              <a:rPr sz="1600" i="1" spc="-15" dirty="0">
                <a:solidFill>
                  <a:srgbClr val="FFFFFF"/>
                </a:solidFill>
                <a:latin typeface="Lucida Sans Unicode"/>
                <a:cs typeface="Lucida Sans Unicode"/>
              </a:rPr>
              <a:t>i</a:t>
            </a:r>
            <a:r>
              <a:rPr sz="1600" i="1" spc="-30" dirty="0">
                <a:solidFill>
                  <a:srgbClr val="FFFFFF"/>
                </a:solidFill>
                <a:latin typeface="Lucida Sans Unicode"/>
                <a:cs typeface="Lucida Sans Unicode"/>
              </a:rPr>
              <a:t>e</a:t>
            </a:r>
            <a:r>
              <a:rPr sz="1600" i="1" spc="-40" dirty="0">
                <a:solidFill>
                  <a:srgbClr val="FFFFFF"/>
                </a:solidFill>
                <a:latin typeface="Lucida Sans Unicode"/>
                <a:cs typeface="Lucida Sans Unicode"/>
              </a:rPr>
              <a:t>w</a:t>
            </a:r>
            <a:r>
              <a:rPr sz="1600" i="1" spc="-25" dirty="0">
                <a:solidFill>
                  <a:srgbClr val="FFFFFF"/>
                </a:solidFill>
                <a:latin typeface="Lucida Sans Unicode"/>
                <a:cs typeface="Lucida Sans Unicode"/>
              </a:rPr>
              <a:t> </a:t>
            </a:r>
            <a:r>
              <a:rPr sz="1600" i="1" spc="-35" dirty="0">
                <a:solidFill>
                  <a:srgbClr val="FFFFFF"/>
                </a:solidFill>
                <a:latin typeface="Lucida Sans Unicode"/>
                <a:cs typeface="Lucida Sans Unicode"/>
              </a:rPr>
              <a:t>mee</a:t>
            </a:r>
            <a:r>
              <a:rPr sz="1600" i="1" spc="-25" dirty="0">
                <a:solidFill>
                  <a:srgbClr val="FFFFFF"/>
                </a:solidFill>
                <a:latin typeface="Lucida Sans Unicode"/>
                <a:cs typeface="Lucida Sans Unicode"/>
              </a:rPr>
              <a:t>tin</a:t>
            </a:r>
            <a:r>
              <a:rPr sz="1600" i="1" spc="-40" dirty="0">
                <a:solidFill>
                  <a:srgbClr val="FFFFFF"/>
                </a:solidFill>
                <a:latin typeface="Lucida Sans Unicode"/>
                <a:cs typeface="Lucida Sans Unicode"/>
              </a:rPr>
              <a:t>g</a:t>
            </a:r>
            <a:r>
              <a:rPr sz="1600" i="1" spc="-30" dirty="0">
                <a:solidFill>
                  <a:srgbClr val="FFFFFF"/>
                </a:solidFill>
                <a:latin typeface="Lucida Sans Unicode"/>
                <a:cs typeface="Lucida Sans Unicode"/>
              </a:rPr>
              <a:t>s</a:t>
            </a:r>
            <a:endParaRPr sz="1600" dirty="0">
              <a:latin typeface="Lucida Sans Unicode"/>
              <a:cs typeface="Lucida Sans Unicode"/>
            </a:endParaRPr>
          </a:p>
        </p:txBody>
      </p:sp>
      <p:sp>
        <p:nvSpPr>
          <p:cNvPr id="10" name="object 10"/>
          <p:cNvSpPr txBox="1"/>
          <p:nvPr/>
        </p:nvSpPr>
        <p:spPr>
          <a:xfrm>
            <a:off x="4048125" y="5373457"/>
            <a:ext cx="1137920" cy="492443"/>
          </a:xfrm>
          <a:prstGeom prst="rect">
            <a:avLst/>
          </a:prstGeom>
        </p:spPr>
        <p:txBody>
          <a:bodyPr vert="horz" wrap="square" lIns="0" tIns="0" rIns="0" bIns="0" rtlCol="0">
            <a:spAutoFit/>
          </a:bodyPr>
          <a:lstStyle/>
          <a:p>
            <a:pPr marL="12700">
              <a:lnSpc>
                <a:spcPct val="100000"/>
              </a:lnSpc>
            </a:pPr>
            <a:r>
              <a:rPr sz="1600" i="1" spc="-40" dirty="0">
                <a:solidFill>
                  <a:srgbClr val="FFFFFF"/>
                </a:solidFill>
                <a:latin typeface="Lucida Sans Unicode"/>
                <a:cs typeface="Lucida Sans Unicode"/>
              </a:rPr>
              <a:t>W</a:t>
            </a:r>
            <a:r>
              <a:rPr sz="1600" i="1" spc="-25" dirty="0">
                <a:solidFill>
                  <a:srgbClr val="FFFFFF"/>
                </a:solidFill>
                <a:latin typeface="Lucida Sans Unicode"/>
                <a:cs typeface="Lucida Sans Unicode"/>
              </a:rPr>
              <a:t>rit</a:t>
            </a:r>
            <a:r>
              <a:rPr sz="1600" i="1" spc="-30" dirty="0">
                <a:solidFill>
                  <a:srgbClr val="FFFFFF"/>
                </a:solidFill>
                <a:latin typeface="Lucida Sans Unicode"/>
                <a:cs typeface="Lucida Sans Unicode"/>
              </a:rPr>
              <a:t>te</a:t>
            </a:r>
            <a:r>
              <a:rPr sz="1600" i="1" spc="-35" dirty="0">
                <a:solidFill>
                  <a:srgbClr val="FFFFFF"/>
                </a:solidFill>
                <a:latin typeface="Lucida Sans Unicode"/>
                <a:cs typeface="Lucida Sans Unicode"/>
              </a:rPr>
              <a:t>n</a:t>
            </a:r>
            <a:r>
              <a:rPr sz="1600" i="1" spc="-20" dirty="0">
                <a:solidFill>
                  <a:srgbClr val="FFFFFF"/>
                </a:solidFill>
                <a:latin typeface="Lucida Sans Unicode"/>
                <a:cs typeface="Lucida Sans Unicode"/>
              </a:rPr>
              <a:t> </a:t>
            </a:r>
            <a:r>
              <a:rPr sz="1600" i="1" spc="-25" dirty="0">
                <a:solidFill>
                  <a:srgbClr val="FFFFFF"/>
                </a:solidFill>
                <a:latin typeface="Lucida Sans Unicode"/>
                <a:cs typeface="Lucida Sans Unicode"/>
              </a:rPr>
              <a:t>r</a:t>
            </a:r>
            <a:r>
              <a:rPr sz="1600" i="1" spc="-30" dirty="0">
                <a:solidFill>
                  <a:srgbClr val="FFFFFF"/>
                </a:solidFill>
                <a:latin typeface="Lucida Sans Unicode"/>
                <a:cs typeface="Lucida Sans Unicode"/>
              </a:rPr>
              <a:t>e</a:t>
            </a:r>
            <a:r>
              <a:rPr sz="1600" i="1" spc="-40" dirty="0">
                <a:solidFill>
                  <a:srgbClr val="FFFFFF"/>
                </a:solidFill>
                <a:latin typeface="Lucida Sans Unicode"/>
                <a:cs typeface="Lucida Sans Unicode"/>
              </a:rPr>
              <a:t>po</a:t>
            </a:r>
            <a:r>
              <a:rPr sz="1600" i="1" spc="-25" dirty="0">
                <a:solidFill>
                  <a:srgbClr val="FFFFFF"/>
                </a:solidFill>
                <a:latin typeface="Lucida Sans Unicode"/>
                <a:cs typeface="Lucida Sans Unicode"/>
              </a:rPr>
              <a:t>rt</a:t>
            </a:r>
            <a:r>
              <a:rPr sz="1600" i="1" spc="-30" dirty="0">
                <a:solidFill>
                  <a:srgbClr val="FFFFFF"/>
                </a:solidFill>
                <a:latin typeface="Lucida Sans Unicode"/>
                <a:cs typeface="Lucida Sans Unicode"/>
              </a:rPr>
              <a:t>s</a:t>
            </a:r>
            <a:endParaRPr sz="1600" dirty="0">
              <a:latin typeface="Lucida Sans Unicode"/>
              <a:cs typeface="Lucida Sans Unicode"/>
            </a:endParaRPr>
          </a:p>
        </p:txBody>
      </p:sp>
      <p:sp>
        <p:nvSpPr>
          <p:cNvPr id="11" name="object 11"/>
          <p:cNvSpPr txBox="1"/>
          <p:nvPr/>
        </p:nvSpPr>
        <p:spPr>
          <a:xfrm>
            <a:off x="2681289" y="3803433"/>
            <a:ext cx="1416366" cy="717504"/>
          </a:xfrm>
          <a:prstGeom prst="rect">
            <a:avLst/>
          </a:prstGeom>
        </p:spPr>
        <p:txBody>
          <a:bodyPr vert="horz" wrap="square" lIns="0" tIns="0" rIns="0" bIns="0" rtlCol="0">
            <a:spAutoFit/>
          </a:bodyPr>
          <a:lstStyle/>
          <a:p>
            <a:pPr marL="12700" marR="5080" indent="635" algn="ctr">
              <a:lnSpc>
                <a:spcPct val="110900"/>
              </a:lnSpc>
            </a:pPr>
            <a:r>
              <a:rPr sz="1400" i="1" spc="-30" dirty="0">
                <a:solidFill>
                  <a:srgbClr val="FFFFFF"/>
                </a:solidFill>
                <a:latin typeface="Lucida Sans Unicode"/>
                <a:cs typeface="Lucida Sans Unicode"/>
              </a:rPr>
              <a:t>Addi</a:t>
            </a:r>
            <a:r>
              <a:rPr sz="1400" i="1" spc="-25" dirty="0">
                <a:solidFill>
                  <a:srgbClr val="FFFFFF"/>
                </a:solidFill>
                <a:latin typeface="Lucida Sans Unicode"/>
                <a:cs typeface="Lucida Sans Unicode"/>
              </a:rPr>
              <a:t>t</a:t>
            </a:r>
            <a:r>
              <a:rPr sz="1400" i="1" spc="-15" dirty="0">
                <a:solidFill>
                  <a:srgbClr val="FFFFFF"/>
                </a:solidFill>
                <a:latin typeface="Lucida Sans Unicode"/>
                <a:cs typeface="Lucida Sans Unicode"/>
              </a:rPr>
              <a:t>i</a:t>
            </a:r>
            <a:r>
              <a:rPr sz="1400" i="1" spc="-40" dirty="0">
                <a:solidFill>
                  <a:srgbClr val="FFFFFF"/>
                </a:solidFill>
                <a:latin typeface="Lucida Sans Unicode"/>
                <a:cs typeface="Lucida Sans Unicode"/>
              </a:rPr>
              <a:t>o</a:t>
            </a:r>
            <a:r>
              <a:rPr sz="1400" i="1" spc="-35" dirty="0">
                <a:solidFill>
                  <a:srgbClr val="FFFFFF"/>
                </a:solidFill>
                <a:latin typeface="Lucida Sans Unicode"/>
                <a:cs typeface="Lucida Sans Unicode"/>
              </a:rPr>
              <a:t>na</a:t>
            </a:r>
            <a:r>
              <a:rPr sz="1400" i="1" spc="-15" dirty="0">
                <a:solidFill>
                  <a:srgbClr val="FFFFFF"/>
                </a:solidFill>
                <a:latin typeface="Lucida Sans Unicode"/>
                <a:cs typeface="Lucida Sans Unicode"/>
              </a:rPr>
              <a:t>l</a:t>
            </a:r>
            <a:r>
              <a:rPr sz="1400" i="1" spc="-20" dirty="0">
                <a:solidFill>
                  <a:srgbClr val="FFFFFF"/>
                </a:solidFill>
                <a:latin typeface="Lucida Sans Unicode"/>
                <a:cs typeface="Lucida Sans Unicode"/>
              </a:rPr>
              <a:t> </a:t>
            </a:r>
            <a:r>
              <a:rPr sz="1400" i="1" spc="-25" dirty="0">
                <a:solidFill>
                  <a:srgbClr val="FFFFFF"/>
                </a:solidFill>
                <a:latin typeface="Lucida Sans Unicode"/>
                <a:cs typeface="Lucida Sans Unicode"/>
              </a:rPr>
              <a:t>in</a:t>
            </a:r>
            <a:r>
              <a:rPr sz="1400" i="1" spc="-30" dirty="0">
                <a:solidFill>
                  <a:srgbClr val="FFFFFF"/>
                </a:solidFill>
                <a:latin typeface="Lucida Sans Unicode"/>
                <a:cs typeface="Lucida Sans Unicode"/>
              </a:rPr>
              <a:t>ter</a:t>
            </a:r>
            <a:r>
              <a:rPr sz="1400" i="1" spc="-25" dirty="0">
                <a:solidFill>
                  <a:srgbClr val="FFFFFF"/>
                </a:solidFill>
                <a:latin typeface="Lucida Sans Unicode"/>
                <a:cs typeface="Lucida Sans Unicode"/>
              </a:rPr>
              <a:t>v</a:t>
            </a:r>
            <a:r>
              <a:rPr sz="1400" i="1" spc="-35" dirty="0">
                <a:solidFill>
                  <a:srgbClr val="FFFFFF"/>
                </a:solidFill>
                <a:latin typeface="Lucida Sans Unicode"/>
                <a:cs typeface="Lucida Sans Unicode"/>
              </a:rPr>
              <a:t>en</a:t>
            </a:r>
            <a:r>
              <a:rPr sz="1400" i="1" spc="-30" dirty="0">
                <a:solidFill>
                  <a:srgbClr val="FFFFFF"/>
                </a:solidFill>
                <a:latin typeface="Lucida Sans Unicode"/>
                <a:cs typeface="Lucida Sans Unicode"/>
              </a:rPr>
              <a:t>t</a:t>
            </a:r>
            <a:r>
              <a:rPr sz="1400" i="1" spc="-15" dirty="0">
                <a:solidFill>
                  <a:srgbClr val="FFFFFF"/>
                </a:solidFill>
                <a:latin typeface="Lucida Sans Unicode"/>
                <a:cs typeface="Lucida Sans Unicode"/>
              </a:rPr>
              <a:t>i</a:t>
            </a:r>
            <a:r>
              <a:rPr sz="1400" i="1" spc="-40" dirty="0">
                <a:solidFill>
                  <a:srgbClr val="FFFFFF"/>
                </a:solidFill>
                <a:latin typeface="Lucida Sans Unicode"/>
                <a:cs typeface="Lucida Sans Unicode"/>
              </a:rPr>
              <a:t>o</a:t>
            </a:r>
            <a:r>
              <a:rPr sz="1400" i="1" spc="-30" dirty="0">
                <a:solidFill>
                  <a:srgbClr val="FFFFFF"/>
                </a:solidFill>
                <a:latin typeface="Lucida Sans Unicode"/>
                <a:cs typeface="Lucida Sans Unicode"/>
              </a:rPr>
              <a:t>n</a:t>
            </a:r>
            <a:r>
              <a:rPr sz="1400" i="1" spc="-20" dirty="0">
                <a:solidFill>
                  <a:srgbClr val="FFFFFF"/>
                </a:solidFill>
                <a:latin typeface="Lucida Sans Unicode"/>
                <a:cs typeface="Lucida Sans Unicode"/>
              </a:rPr>
              <a:t> </a:t>
            </a:r>
            <a:r>
              <a:rPr sz="1400" i="1" spc="-30" dirty="0">
                <a:solidFill>
                  <a:srgbClr val="FFFFFF"/>
                </a:solidFill>
                <a:latin typeface="Lucida Sans Unicode"/>
                <a:cs typeface="Lucida Sans Unicode"/>
              </a:rPr>
              <a:t>re</a:t>
            </a:r>
            <a:r>
              <a:rPr sz="1400" i="1" spc="-40" dirty="0">
                <a:solidFill>
                  <a:srgbClr val="FFFFFF"/>
                </a:solidFill>
                <a:latin typeface="Lucida Sans Unicode"/>
                <a:cs typeface="Lucida Sans Unicode"/>
              </a:rPr>
              <a:t>po</a:t>
            </a:r>
            <a:r>
              <a:rPr sz="1400" i="1" spc="-25" dirty="0">
                <a:solidFill>
                  <a:srgbClr val="FFFFFF"/>
                </a:solidFill>
                <a:latin typeface="Lucida Sans Unicode"/>
                <a:cs typeface="Lucida Sans Unicode"/>
              </a:rPr>
              <a:t>rt</a:t>
            </a:r>
            <a:r>
              <a:rPr sz="1400" i="1" spc="-30" dirty="0">
                <a:solidFill>
                  <a:srgbClr val="FFFFFF"/>
                </a:solidFill>
                <a:latin typeface="Lucida Sans Unicode"/>
                <a:cs typeface="Lucida Sans Unicode"/>
              </a:rPr>
              <a:t>s</a:t>
            </a:r>
            <a:endParaRPr sz="1400" dirty="0">
              <a:latin typeface="Lucida Sans Unicode"/>
              <a:cs typeface="Lucida Sans Unicode"/>
            </a:endParaRPr>
          </a:p>
        </p:txBody>
      </p:sp>
      <p:sp>
        <p:nvSpPr>
          <p:cNvPr id="12" name="object 12"/>
          <p:cNvSpPr txBox="1"/>
          <p:nvPr/>
        </p:nvSpPr>
        <p:spPr>
          <a:xfrm>
            <a:off x="2807334" y="1956454"/>
            <a:ext cx="1693861" cy="743280"/>
          </a:xfrm>
          <a:prstGeom prst="rect">
            <a:avLst/>
          </a:prstGeom>
        </p:spPr>
        <p:txBody>
          <a:bodyPr vert="horz" wrap="square" lIns="0" tIns="0" rIns="0" bIns="0" rtlCol="0">
            <a:spAutoFit/>
          </a:bodyPr>
          <a:lstStyle/>
          <a:p>
            <a:pPr marL="12065" marR="5080" algn="ctr">
              <a:lnSpc>
                <a:spcPct val="115399"/>
              </a:lnSpc>
            </a:pPr>
            <a:r>
              <a:rPr sz="1400" spc="-5" dirty="0">
                <a:solidFill>
                  <a:srgbClr val="FFFFFF"/>
                </a:solidFill>
                <a:latin typeface="Lucida Sans Unicode"/>
                <a:cs typeface="Lucida Sans Unicode"/>
              </a:rPr>
              <a:t>Ann</a:t>
            </a:r>
            <a:r>
              <a:rPr sz="1400" spc="-10" dirty="0">
                <a:solidFill>
                  <a:srgbClr val="FFFFFF"/>
                </a:solidFill>
                <a:latin typeface="Lucida Sans Unicode"/>
                <a:cs typeface="Lucida Sans Unicode"/>
              </a:rPr>
              <a:t>u</a:t>
            </a:r>
            <a:r>
              <a:rPr sz="1400" spc="-5" dirty="0">
                <a:solidFill>
                  <a:srgbClr val="FFFFFF"/>
                </a:solidFill>
                <a:latin typeface="Lucida Sans Unicode"/>
                <a:cs typeface="Lucida Sans Unicode"/>
              </a:rPr>
              <a:t>a</a:t>
            </a:r>
            <a:r>
              <a:rPr sz="1400" dirty="0">
                <a:solidFill>
                  <a:srgbClr val="FFFFFF"/>
                </a:solidFill>
                <a:latin typeface="Lucida Sans Unicode"/>
                <a:cs typeface="Lucida Sans Unicode"/>
              </a:rPr>
              <a:t>l</a:t>
            </a:r>
            <a:r>
              <a:rPr sz="1400" spc="5" dirty="0">
                <a:solidFill>
                  <a:srgbClr val="FFFFFF"/>
                </a:solidFill>
                <a:latin typeface="Lucida Sans Unicode"/>
                <a:cs typeface="Lucida Sans Unicode"/>
              </a:rPr>
              <a:t> </a:t>
            </a:r>
            <a:r>
              <a:rPr sz="1400" spc="-5" dirty="0">
                <a:solidFill>
                  <a:srgbClr val="FFFFFF"/>
                </a:solidFill>
                <a:latin typeface="Lucida Sans Unicode"/>
                <a:cs typeface="Lucida Sans Unicode"/>
              </a:rPr>
              <a:t>r</a:t>
            </a:r>
            <a:r>
              <a:rPr sz="1400" dirty="0">
                <a:solidFill>
                  <a:srgbClr val="FFFFFF"/>
                </a:solidFill>
                <a:latin typeface="Lucida Sans Unicode"/>
                <a:cs typeface="Lucida Sans Unicode"/>
              </a:rPr>
              <a:t>evie</a:t>
            </a:r>
            <a:r>
              <a:rPr sz="1400" spc="-5" dirty="0">
                <a:solidFill>
                  <a:srgbClr val="FFFFFF"/>
                </a:solidFill>
                <a:latin typeface="Lucida Sans Unicode"/>
                <a:cs typeface="Lucida Sans Unicode"/>
              </a:rPr>
              <a:t>ws</a:t>
            </a:r>
            <a:r>
              <a:rPr sz="1400" spc="-25" dirty="0">
                <a:solidFill>
                  <a:srgbClr val="FFFFFF"/>
                </a:solidFill>
                <a:latin typeface="Lucida Sans Unicode"/>
                <a:cs typeface="Lucida Sans Unicode"/>
              </a:rPr>
              <a:t> </a:t>
            </a:r>
            <a:r>
              <a:rPr sz="1400" spc="-5" dirty="0">
                <a:solidFill>
                  <a:srgbClr val="FFFFFF"/>
                </a:solidFill>
                <a:latin typeface="Lucida Sans Unicode"/>
                <a:cs typeface="Lucida Sans Unicode"/>
              </a:rPr>
              <a:t>and s</a:t>
            </a:r>
            <a:r>
              <a:rPr sz="1400" spc="-10" dirty="0">
                <a:solidFill>
                  <a:srgbClr val="FFFFFF"/>
                </a:solidFill>
                <a:latin typeface="Lucida Sans Unicode"/>
                <a:cs typeface="Lucida Sans Unicode"/>
              </a:rPr>
              <a:t>t</a:t>
            </a:r>
            <a:r>
              <a:rPr sz="1400" spc="-5" dirty="0">
                <a:solidFill>
                  <a:srgbClr val="FFFFFF"/>
                </a:solidFill>
                <a:latin typeface="Lucida Sans Unicode"/>
                <a:cs typeface="Lucida Sans Unicode"/>
              </a:rPr>
              <a:t>ruc</a:t>
            </a:r>
            <a:r>
              <a:rPr sz="1400" spc="-10" dirty="0">
                <a:solidFill>
                  <a:srgbClr val="FFFFFF"/>
                </a:solidFill>
                <a:latin typeface="Lucida Sans Unicode"/>
                <a:cs typeface="Lucida Sans Unicode"/>
              </a:rPr>
              <a:t>t</a:t>
            </a:r>
            <a:r>
              <a:rPr sz="1400" dirty="0">
                <a:solidFill>
                  <a:srgbClr val="FFFFFF"/>
                </a:solidFill>
                <a:latin typeface="Lucida Sans Unicode"/>
                <a:cs typeface="Lucida Sans Unicode"/>
              </a:rPr>
              <a:t>ured </a:t>
            </a:r>
            <a:r>
              <a:rPr sz="1400" spc="-5" dirty="0">
                <a:solidFill>
                  <a:srgbClr val="FFFFFF"/>
                </a:solidFill>
                <a:latin typeface="Lucida Sans Unicode"/>
                <a:cs typeface="Lucida Sans Unicode"/>
              </a:rPr>
              <a:t>parent </a:t>
            </a:r>
            <a:r>
              <a:rPr sz="1400" spc="-5" dirty="0" smtClean="0">
                <a:solidFill>
                  <a:srgbClr val="FFFFFF"/>
                </a:solidFill>
                <a:latin typeface="Lucida Sans Unicode"/>
                <a:cs typeface="Lucida Sans Unicode"/>
              </a:rPr>
              <a:t>c</a:t>
            </a:r>
            <a:r>
              <a:rPr sz="1400" spc="-10" dirty="0" smtClean="0">
                <a:solidFill>
                  <a:srgbClr val="FFFFFF"/>
                </a:solidFill>
                <a:latin typeface="Lucida Sans Unicode"/>
                <a:cs typeface="Lucida Sans Unicode"/>
              </a:rPr>
              <a:t>o</a:t>
            </a:r>
            <a:r>
              <a:rPr sz="1400" spc="-5" dirty="0" smtClean="0">
                <a:solidFill>
                  <a:srgbClr val="FFFFFF"/>
                </a:solidFill>
                <a:latin typeface="Lucida Sans Unicode"/>
                <a:cs typeface="Lucida Sans Unicode"/>
              </a:rPr>
              <a:t>nversa</a:t>
            </a:r>
            <a:r>
              <a:rPr lang="en-GB" sz="1400" spc="-5" dirty="0" smtClean="0">
                <a:solidFill>
                  <a:srgbClr val="FFFFFF"/>
                </a:solidFill>
                <a:latin typeface="Lucida Sans Unicode"/>
                <a:cs typeface="Lucida Sans Unicode"/>
              </a:rPr>
              <a:t>t</a:t>
            </a:r>
            <a:r>
              <a:rPr sz="1400" spc="-5" dirty="0" smtClean="0">
                <a:solidFill>
                  <a:srgbClr val="FFFFFF"/>
                </a:solidFill>
                <a:latin typeface="Lucida Sans Unicode"/>
                <a:cs typeface="Lucida Sans Unicode"/>
              </a:rPr>
              <a:t>i</a:t>
            </a:r>
            <a:r>
              <a:rPr sz="1400" spc="-10" dirty="0" smtClean="0">
                <a:solidFill>
                  <a:srgbClr val="FFFFFF"/>
                </a:solidFill>
                <a:latin typeface="Lucida Sans Unicode"/>
                <a:cs typeface="Lucida Sans Unicode"/>
              </a:rPr>
              <a:t>o</a:t>
            </a:r>
            <a:r>
              <a:rPr sz="1400" spc="-5" dirty="0" smtClean="0">
                <a:solidFill>
                  <a:srgbClr val="FFFFFF"/>
                </a:solidFill>
                <a:latin typeface="Lucida Sans Unicode"/>
                <a:cs typeface="Lucida Sans Unicode"/>
              </a:rPr>
              <a:t>ns</a:t>
            </a:r>
            <a:endParaRPr sz="1400" dirty="0">
              <a:latin typeface="Lucida Sans Unicode"/>
              <a:cs typeface="Lucida Sans Unicode"/>
            </a:endParaRPr>
          </a:p>
        </p:txBody>
      </p:sp>
      <p:sp>
        <p:nvSpPr>
          <p:cNvPr id="13" name="object 13"/>
          <p:cNvSpPr txBox="1"/>
          <p:nvPr/>
        </p:nvSpPr>
        <p:spPr>
          <a:xfrm>
            <a:off x="4501195" y="2690778"/>
            <a:ext cx="2158365" cy="1953260"/>
          </a:xfrm>
          <a:prstGeom prst="rect">
            <a:avLst/>
          </a:prstGeom>
        </p:spPr>
        <p:txBody>
          <a:bodyPr vert="horz" wrap="square" lIns="0" tIns="0" rIns="0" bIns="0" rtlCol="0">
            <a:spAutoFit/>
          </a:bodyPr>
          <a:lstStyle/>
          <a:p>
            <a:pPr marL="12700" marR="5080">
              <a:lnSpc>
                <a:spcPct val="100000"/>
              </a:lnSpc>
            </a:pPr>
            <a:r>
              <a:rPr sz="1800" spc="-5" dirty="0">
                <a:latin typeface="Lucida Sans Unicode"/>
                <a:cs typeface="Lucida Sans Unicode"/>
              </a:rPr>
              <a:t>W</a:t>
            </a:r>
            <a:r>
              <a:rPr sz="1800" dirty="0">
                <a:latin typeface="Lucida Sans Unicode"/>
                <a:cs typeface="Lucida Sans Unicode"/>
              </a:rPr>
              <a:t>e </a:t>
            </a:r>
            <a:r>
              <a:rPr sz="1800" spc="-5" dirty="0">
                <a:latin typeface="Lucida Sans Unicode"/>
                <a:cs typeface="Lucida Sans Unicode"/>
              </a:rPr>
              <a:t>wi</a:t>
            </a:r>
            <a:r>
              <a:rPr sz="1800" spc="-15" dirty="0">
                <a:latin typeface="Lucida Sans Unicode"/>
                <a:cs typeface="Lucida Sans Unicode"/>
              </a:rPr>
              <a:t>l</a:t>
            </a:r>
            <a:r>
              <a:rPr sz="1800" dirty="0">
                <a:latin typeface="Lucida Sans Unicode"/>
                <a:cs typeface="Lucida Sans Unicode"/>
              </a:rPr>
              <a:t>l</a:t>
            </a:r>
            <a:r>
              <a:rPr sz="1800" spc="25" dirty="0">
                <a:latin typeface="Lucida Sans Unicode"/>
                <a:cs typeface="Lucida Sans Unicode"/>
              </a:rPr>
              <a:t> </a:t>
            </a:r>
            <a:r>
              <a:rPr sz="1800" dirty="0">
                <a:latin typeface="Lucida Sans Unicode"/>
                <a:cs typeface="Lucida Sans Unicode"/>
              </a:rPr>
              <a:t>e</a:t>
            </a:r>
            <a:r>
              <a:rPr sz="1800" spc="-5" dirty="0">
                <a:latin typeface="Lucida Sans Unicode"/>
                <a:cs typeface="Lucida Sans Unicode"/>
              </a:rPr>
              <a:t>n</a:t>
            </a:r>
            <a:r>
              <a:rPr sz="1800" spc="-15" dirty="0">
                <a:latin typeface="Lucida Sans Unicode"/>
                <a:cs typeface="Lucida Sans Unicode"/>
              </a:rPr>
              <a:t>s</a:t>
            </a:r>
            <a:r>
              <a:rPr sz="1800" spc="-5" dirty="0">
                <a:latin typeface="Lucida Sans Unicode"/>
                <a:cs typeface="Lucida Sans Unicode"/>
              </a:rPr>
              <a:t>u</a:t>
            </a:r>
            <a:r>
              <a:rPr sz="1800" spc="-15" dirty="0">
                <a:latin typeface="Lucida Sans Unicode"/>
                <a:cs typeface="Lucida Sans Unicode"/>
              </a:rPr>
              <a:t>r</a:t>
            </a:r>
            <a:r>
              <a:rPr sz="1800" dirty="0">
                <a:latin typeface="Lucida Sans Unicode"/>
                <a:cs typeface="Lucida Sans Unicode"/>
              </a:rPr>
              <a:t>e </a:t>
            </a:r>
            <a:r>
              <a:rPr sz="1800" spc="-10" dirty="0">
                <a:latin typeface="Lucida Sans Unicode"/>
                <a:cs typeface="Lucida Sans Unicode"/>
              </a:rPr>
              <a:t>t</a:t>
            </a:r>
            <a:r>
              <a:rPr sz="1800" dirty="0">
                <a:latin typeface="Lucida Sans Unicode"/>
                <a:cs typeface="Lucida Sans Unicode"/>
              </a:rPr>
              <a:t>hat there </a:t>
            </a:r>
            <a:r>
              <a:rPr sz="1800" spc="-5" dirty="0">
                <a:latin typeface="Lucida Sans Unicode"/>
                <a:cs typeface="Lucida Sans Unicode"/>
              </a:rPr>
              <a:t>ar</a:t>
            </a:r>
            <a:r>
              <a:rPr sz="1800" dirty="0">
                <a:latin typeface="Lucida Sans Unicode"/>
                <a:cs typeface="Lucida Sans Unicode"/>
              </a:rPr>
              <a:t>e</a:t>
            </a:r>
            <a:r>
              <a:rPr sz="1800" spc="5" dirty="0">
                <a:latin typeface="Lucida Sans Unicode"/>
                <a:cs typeface="Lucida Sans Unicode"/>
              </a:rPr>
              <a:t> </a:t>
            </a:r>
            <a:r>
              <a:rPr sz="1800" spc="-5" dirty="0">
                <a:latin typeface="Lucida Sans Unicode"/>
                <a:cs typeface="Lucida Sans Unicode"/>
              </a:rPr>
              <a:t>re</a:t>
            </a:r>
            <a:r>
              <a:rPr sz="1800" dirty="0">
                <a:latin typeface="Lucida Sans Unicode"/>
                <a:cs typeface="Lucida Sans Unicode"/>
              </a:rPr>
              <a:t>g</a:t>
            </a:r>
            <a:r>
              <a:rPr sz="1800" spc="-5" dirty="0">
                <a:latin typeface="Lucida Sans Unicode"/>
                <a:cs typeface="Lucida Sans Unicode"/>
              </a:rPr>
              <a:t>u</a:t>
            </a:r>
            <a:r>
              <a:rPr sz="1800" spc="-15" dirty="0">
                <a:latin typeface="Lucida Sans Unicode"/>
                <a:cs typeface="Lucida Sans Unicode"/>
              </a:rPr>
              <a:t>l</a:t>
            </a:r>
            <a:r>
              <a:rPr sz="1800" spc="-5" dirty="0">
                <a:latin typeface="Lucida Sans Unicode"/>
                <a:cs typeface="Lucida Sans Unicode"/>
              </a:rPr>
              <a:t>ar chanc</a:t>
            </a:r>
            <a:r>
              <a:rPr sz="1800" spc="5" dirty="0">
                <a:latin typeface="Lucida Sans Unicode"/>
                <a:cs typeface="Lucida Sans Unicode"/>
              </a:rPr>
              <a:t>e</a:t>
            </a:r>
            <a:r>
              <a:rPr sz="1800" spc="-5" dirty="0">
                <a:latin typeface="Lucida Sans Unicode"/>
                <a:cs typeface="Lucida Sans Unicode"/>
              </a:rPr>
              <a:t>s </a:t>
            </a:r>
            <a:r>
              <a:rPr sz="1800" spc="-10" dirty="0">
                <a:latin typeface="Lucida Sans Unicode"/>
                <a:cs typeface="Lucida Sans Unicode"/>
              </a:rPr>
              <a:t>t</a:t>
            </a:r>
            <a:r>
              <a:rPr sz="1800" dirty="0">
                <a:latin typeface="Lucida Sans Unicode"/>
                <a:cs typeface="Lucida Sans Unicode"/>
              </a:rPr>
              <a:t>o </a:t>
            </a:r>
            <a:r>
              <a:rPr sz="1800" spc="-10" dirty="0">
                <a:latin typeface="Lucida Sans Unicode"/>
                <a:cs typeface="Lucida Sans Unicode"/>
              </a:rPr>
              <a:t>as</a:t>
            </a:r>
            <a:r>
              <a:rPr sz="1800" spc="-15" dirty="0">
                <a:latin typeface="Lucida Sans Unicode"/>
                <a:cs typeface="Lucida Sans Unicode"/>
              </a:rPr>
              <a:t>s</a:t>
            </a:r>
            <a:r>
              <a:rPr sz="1800" dirty="0">
                <a:latin typeface="Lucida Sans Unicode"/>
                <a:cs typeface="Lucida Sans Unicode"/>
              </a:rPr>
              <a:t>e</a:t>
            </a:r>
            <a:r>
              <a:rPr sz="1800" spc="-10" dirty="0">
                <a:latin typeface="Lucida Sans Unicode"/>
                <a:cs typeface="Lucida Sans Unicode"/>
              </a:rPr>
              <a:t>s</a:t>
            </a:r>
            <a:r>
              <a:rPr sz="1800" spc="-5" dirty="0">
                <a:latin typeface="Lucida Sans Unicode"/>
                <a:cs typeface="Lucida Sans Unicode"/>
              </a:rPr>
              <a:t>s an</a:t>
            </a:r>
            <a:r>
              <a:rPr sz="1800" dirty="0">
                <a:latin typeface="Lucida Sans Unicode"/>
                <a:cs typeface="Lucida Sans Unicode"/>
              </a:rPr>
              <a:t>d</a:t>
            </a:r>
            <a:r>
              <a:rPr sz="1800" spc="15" dirty="0">
                <a:latin typeface="Lucida Sans Unicode"/>
                <a:cs typeface="Lucida Sans Unicode"/>
              </a:rPr>
              <a:t> </a:t>
            </a:r>
            <a:r>
              <a:rPr sz="1800" spc="-5" dirty="0">
                <a:latin typeface="Lucida Sans Unicode"/>
                <a:cs typeface="Lucida Sans Unicode"/>
              </a:rPr>
              <a:t>revi</a:t>
            </a:r>
            <a:r>
              <a:rPr sz="1800" dirty="0">
                <a:latin typeface="Lucida Sans Unicode"/>
                <a:cs typeface="Lucida Sans Unicode"/>
              </a:rPr>
              <a:t>e</a:t>
            </a:r>
            <a:r>
              <a:rPr sz="1800" spc="-5" dirty="0">
                <a:latin typeface="Lucida Sans Unicode"/>
                <a:cs typeface="Lucida Sans Unicode"/>
              </a:rPr>
              <a:t>w </a:t>
            </a:r>
            <a:r>
              <a:rPr sz="1800" dirty="0">
                <a:latin typeface="Lucida Sans Unicode"/>
                <a:cs typeface="Lucida Sans Unicode"/>
              </a:rPr>
              <a:t>chi</a:t>
            </a:r>
            <a:r>
              <a:rPr sz="1800" spc="-10" dirty="0">
                <a:latin typeface="Lucida Sans Unicode"/>
                <a:cs typeface="Lucida Sans Unicode"/>
              </a:rPr>
              <a:t>l</a:t>
            </a:r>
            <a:r>
              <a:rPr sz="1800" dirty="0">
                <a:latin typeface="Lucida Sans Unicode"/>
                <a:cs typeface="Lucida Sans Unicode"/>
              </a:rPr>
              <a:t>d</a:t>
            </a:r>
            <a:r>
              <a:rPr sz="1800" spc="-10" dirty="0">
                <a:latin typeface="Lucida Sans Unicode"/>
                <a:cs typeface="Lucida Sans Unicode"/>
              </a:rPr>
              <a:t>r</a:t>
            </a:r>
            <a:r>
              <a:rPr sz="1800" dirty="0">
                <a:latin typeface="Lucida Sans Unicode"/>
                <a:cs typeface="Lucida Sans Unicode"/>
              </a:rPr>
              <a:t>en</a:t>
            </a:r>
            <a:r>
              <a:rPr sz="1800" spc="-10" dirty="0">
                <a:latin typeface="Lucida Sans Unicode"/>
                <a:cs typeface="Lucida Sans Unicode"/>
              </a:rPr>
              <a:t>’</a:t>
            </a:r>
            <a:r>
              <a:rPr sz="1800" dirty="0">
                <a:latin typeface="Lucida Sans Unicode"/>
                <a:cs typeface="Lucida Sans Unicode"/>
              </a:rPr>
              <a:t>s</a:t>
            </a:r>
            <a:r>
              <a:rPr sz="1800" spc="20" dirty="0">
                <a:latin typeface="Lucida Sans Unicode"/>
                <a:cs typeface="Lucida Sans Unicode"/>
              </a:rPr>
              <a:t> </a:t>
            </a:r>
            <a:r>
              <a:rPr sz="1800" dirty="0">
                <a:latin typeface="Lucida Sans Unicode"/>
                <a:cs typeface="Lucida Sans Unicode"/>
              </a:rPr>
              <a:t>p</a:t>
            </a:r>
            <a:r>
              <a:rPr sz="1800" spc="-10" dirty="0">
                <a:latin typeface="Lucida Sans Unicode"/>
                <a:cs typeface="Lucida Sans Unicode"/>
              </a:rPr>
              <a:t>r</a:t>
            </a:r>
            <a:r>
              <a:rPr sz="1800" dirty="0">
                <a:latin typeface="Lucida Sans Unicode"/>
                <a:cs typeface="Lucida Sans Unicode"/>
              </a:rPr>
              <a:t>ogress </a:t>
            </a:r>
            <a:r>
              <a:rPr sz="1800" spc="-5" dirty="0">
                <a:latin typeface="Lucida Sans Unicode"/>
                <a:cs typeface="Lucida Sans Unicode"/>
              </a:rPr>
              <a:t>an</a:t>
            </a:r>
            <a:r>
              <a:rPr sz="1800" dirty="0">
                <a:latin typeface="Lucida Sans Unicode"/>
                <a:cs typeface="Lucida Sans Unicode"/>
              </a:rPr>
              <a:t>d</a:t>
            </a:r>
            <a:r>
              <a:rPr sz="1800" spc="15" dirty="0">
                <a:latin typeface="Lucida Sans Unicode"/>
                <a:cs typeface="Lucida Sans Unicode"/>
              </a:rPr>
              <a:t> </a:t>
            </a:r>
            <a:r>
              <a:rPr sz="1800" spc="-5" dirty="0">
                <a:latin typeface="Lucida Sans Unicode"/>
                <a:cs typeface="Lucida Sans Unicode"/>
              </a:rPr>
              <a:t>we</a:t>
            </a:r>
            <a:r>
              <a:rPr sz="1800" spc="5" dirty="0">
                <a:latin typeface="Lucida Sans Unicode"/>
                <a:cs typeface="Lucida Sans Unicode"/>
              </a:rPr>
              <a:t> </a:t>
            </a:r>
            <a:r>
              <a:rPr sz="1800" spc="-5" dirty="0">
                <a:latin typeface="Lucida Sans Unicode"/>
                <a:cs typeface="Lucida Sans Unicode"/>
              </a:rPr>
              <a:t>wi</a:t>
            </a:r>
            <a:r>
              <a:rPr sz="1800" spc="-20" dirty="0">
                <a:latin typeface="Lucida Sans Unicode"/>
                <a:cs typeface="Lucida Sans Unicode"/>
              </a:rPr>
              <a:t>l</a:t>
            </a:r>
            <a:r>
              <a:rPr sz="1800" dirty="0">
                <a:latin typeface="Lucida Sans Unicode"/>
                <a:cs typeface="Lucida Sans Unicode"/>
              </a:rPr>
              <a:t>l</a:t>
            </a:r>
            <a:r>
              <a:rPr sz="1800" spc="10" dirty="0">
                <a:latin typeface="Lucida Sans Unicode"/>
                <a:cs typeface="Lucida Sans Unicode"/>
              </a:rPr>
              <a:t> </a:t>
            </a:r>
            <a:r>
              <a:rPr sz="1800" spc="-5" dirty="0">
                <a:latin typeface="Lucida Sans Unicode"/>
                <a:cs typeface="Lucida Sans Unicode"/>
              </a:rPr>
              <a:t>u</a:t>
            </a:r>
            <a:r>
              <a:rPr sz="1800" spc="-15" dirty="0">
                <a:latin typeface="Lucida Sans Unicode"/>
                <a:cs typeface="Lucida Sans Unicode"/>
              </a:rPr>
              <a:t>s</a:t>
            </a:r>
            <a:r>
              <a:rPr sz="1800" dirty="0">
                <a:latin typeface="Lucida Sans Unicode"/>
                <a:cs typeface="Lucida Sans Unicode"/>
              </a:rPr>
              <a:t>e </a:t>
            </a:r>
            <a:r>
              <a:rPr sz="1800" spc="-10" dirty="0">
                <a:latin typeface="Lucida Sans Unicode"/>
                <a:cs typeface="Lucida Sans Unicode"/>
              </a:rPr>
              <a:t>t</a:t>
            </a:r>
            <a:r>
              <a:rPr sz="1800" spc="-5" dirty="0">
                <a:latin typeface="Lucida Sans Unicode"/>
                <a:cs typeface="Lucida Sans Unicode"/>
              </a:rPr>
              <a:t>he </a:t>
            </a:r>
            <a:r>
              <a:rPr sz="1800" dirty="0">
                <a:latin typeface="Lucida Sans Unicode"/>
                <a:cs typeface="Lucida Sans Unicode"/>
              </a:rPr>
              <a:t>fo</a:t>
            </a:r>
            <a:r>
              <a:rPr sz="1800" spc="-10" dirty="0">
                <a:latin typeface="Lucida Sans Unicode"/>
                <a:cs typeface="Lucida Sans Unicode"/>
              </a:rPr>
              <a:t>l</a:t>
            </a:r>
            <a:r>
              <a:rPr sz="1800" spc="-5" dirty="0">
                <a:latin typeface="Lucida Sans Unicode"/>
                <a:cs typeface="Lucida Sans Unicode"/>
              </a:rPr>
              <a:t>l</a:t>
            </a:r>
            <a:r>
              <a:rPr sz="1800" spc="-10" dirty="0">
                <a:latin typeface="Lucida Sans Unicode"/>
                <a:cs typeface="Lucida Sans Unicode"/>
              </a:rPr>
              <a:t>o</a:t>
            </a:r>
            <a:r>
              <a:rPr sz="1800" spc="-5" dirty="0">
                <a:latin typeface="Lucida Sans Unicode"/>
                <a:cs typeface="Lucida Sans Unicode"/>
              </a:rPr>
              <a:t>wing</a:t>
            </a:r>
            <a:r>
              <a:rPr sz="1800" spc="15" dirty="0">
                <a:latin typeface="Lucida Sans Unicode"/>
                <a:cs typeface="Lucida Sans Unicode"/>
              </a:rPr>
              <a:t> </a:t>
            </a:r>
            <a:r>
              <a:rPr sz="1800" dirty="0">
                <a:latin typeface="Lucida Sans Unicode"/>
                <a:cs typeface="Lucida Sans Unicode"/>
              </a:rPr>
              <a:t>mea</a:t>
            </a:r>
            <a:r>
              <a:rPr sz="1800" spc="-5" dirty="0">
                <a:latin typeface="Lucida Sans Unicode"/>
                <a:cs typeface="Lucida Sans Unicode"/>
              </a:rPr>
              <a:t>ns</a:t>
            </a:r>
            <a:r>
              <a:rPr sz="1800" spc="-10" dirty="0">
                <a:latin typeface="Lucida Sans Unicode"/>
                <a:cs typeface="Lucida Sans Unicode"/>
              </a:rPr>
              <a:t> </a:t>
            </a:r>
            <a:r>
              <a:rPr sz="1800" dirty="0">
                <a:latin typeface="Lucida Sans Unicode"/>
                <a:cs typeface="Lucida Sans Unicode"/>
              </a:rPr>
              <a:t>:</a:t>
            </a:r>
          </a:p>
        </p:txBody>
      </p:sp>
      <p:sp>
        <p:nvSpPr>
          <p:cNvPr id="14" name="object 14"/>
          <p:cNvSpPr/>
          <p:nvPr/>
        </p:nvSpPr>
        <p:spPr>
          <a:xfrm>
            <a:off x="554729" y="1742821"/>
            <a:ext cx="1657668" cy="1581023"/>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660647" y="3372516"/>
            <a:ext cx="1445832" cy="1493329"/>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660647" y="4891277"/>
            <a:ext cx="1459370" cy="1320267"/>
          </a:xfrm>
          <a:prstGeom prst="rect">
            <a:avLst/>
          </a:prstGeom>
          <a:blipFill>
            <a:blip r:embed="rId5" cstate="print"/>
            <a:stretch>
              <a:fillRect/>
            </a:stretch>
          </a:blipFill>
        </p:spPr>
        <p:txBody>
          <a:bodyPr wrap="square" lIns="0" tIns="0" rIns="0" bIns="0" rtlCol="0"/>
          <a:lstStyle/>
          <a:p>
            <a:endParaRPr/>
          </a:p>
        </p:txBody>
      </p:sp>
      <p:pic>
        <p:nvPicPr>
          <p:cNvPr id="17" name="Picture 2" descr="Panshanger Primary 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7497" y="145668"/>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191051" y="5956640"/>
            <a:ext cx="81464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7" action="ppaction://hlinksldjump"/>
              </a:rPr>
              <a:t>Main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7"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0960" y="152400"/>
            <a:ext cx="7938058" cy="430887"/>
          </a:xfrm>
          <a:prstGeom prst="rect">
            <a:avLst/>
          </a:prstGeom>
        </p:spPr>
        <p:txBody>
          <a:bodyPr vert="horz" wrap="square" lIns="0" tIns="0" rIns="0" bIns="0" rtlCol="0">
            <a:spAutoFit/>
          </a:bodyPr>
          <a:lstStyle/>
          <a:p>
            <a:pPr marL="12700">
              <a:lnSpc>
                <a:spcPct val="100000"/>
              </a:lnSpc>
            </a:pPr>
            <a:r>
              <a:rPr lang="en-GB" sz="2800" b="1" u="sng" spc="15" dirty="0">
                <a:solidFill>
                  <a:srgbClr val="00B050"/>
                </a:solidFill>
                <a:latin typeface="Lucida Sans Unicode"/>
                <a:cs typeface="Lucida Sans Unicode"/>
              </a:rPr>
              <a:t>8</a:t>
            </a:r>
            <a:r>
              <a:rPr sz="2800" b="1" u="sng" dirty="0" smtClean="0">
                <a:solidFill>
                  <a:srgbClr val="00B050"/>
                </a:solidFill>
                <a:latin typeface="Lucida Sans Unicode"/>
                <a:cs typeface="Lucida Sans Unicode"/>
              </a:rPr>
              <a:t>.</a:t>
            </a:r>
            <a:r>
              <a:rPr sz="2800" b="1" u="sng" spc="-25" dirty="0" smtClean="0">
                <a:solidFill>
                  <a:srgbClr val="00B050"/>
                </a:solidFill>
                <a:latin typeface="Lucida Sans Unicode"/>
                <a:cs typeface="Lucida Sans Unicode"/>
              </a:rPr>
              <a:t> </a:t>
            </a:r>
            <a:r>
              <a:rPr sz="2800" b="1" u="sng" spc="15" dirty="0">
                <a:solidFill>
                  <a:srgbClr val="00B050"/>
                </a:solidFill>
                <a:latin typeface="Lucida Sans Unicode"/>
                <a:cs typeface="Lucida Sans Unicode"/>
              </a:rPr>
              <a:t>C</a:t>
            </a:r>
            <a:r>
              <a:rPr sz="2800" b="1" u="sng" spc="-5" dirty="0">
                <a:solidFill>
                  <a:srgbClr val="00B050"/>
                </a:solidFill>
                <a:latin typeface="Lucida Sans Unicode"/>
                <a:cs typeface="Lucida Sans Unicode"/>
              </a:rPr>
              <a:t>o</a:t>
            </a:r>
            <a:r>
              <a:rPr sz="2800" b="1" u="sng" spc="5" dirty="0">
                <a:solidFill>
                  <a:srgbClr val="00B050"/>
                </a:solidFill>
                <a:latin typeface="Lucida Sans Unicode"/>
                <a:cs typeface="Lucida Sans Unicode"/>
              </a:rPr>
              <a:t>n</a:t>
            </a:r>
            <a:r>
              <a:rPr sz="2800" b="1" u="sng" dirty="0">
                <a:solidFill>
                  <a:srgbClr val="00B050"/>
                </a:solidFill>
                <a:latin typeface="Lucida Sans Unicode"/>
                <a:cs typeface="Lucida Sans Unicode"/>
              </a:rPr>
              <a:t>sul</a:t>
            </a:r>
            <a:r>
              <a:rPr sz="2800" b="1" u="sng" spc="-10" dirty="0">
                <a:solidFill>
                  <a:srgbClr val="00B050"/>
                </a:solidFill>
                <a:latin typeface="Lucida Sans Unicode"/>
                <a:cs typeface="Lucida Sans Unicode"/>
              </a:rPr>
              <a:t>t</a:t>
            </a:r>
            <a:r>
              <a:rPr sz="2800" b="1" u="sng" spc="-5" dirty="0">
                <a:solidFill>
                  <a:srgbClr val="00B050"/>
                </a:solidFill>
                <a:latin typeface="Lucida Sans Unicode"/>
                <a:cs typeface="Lucida Sans Unicode"/>
              </a:rPr>
              <a:t>i</a:t>
            </a:r>
            <a:r>
              <a:rPr sz="2800" b="1" u="sng" spc="-15" dirty="0">
                <a:solidFill>
                  <a:srgbClr val="00B050"/>
                </a:solidFill>
                <a:latin typeface="Lucida Sans Unicode"/>
                <a:cs typeface="Lucida Sans Unicode"/>
              </a:rPr>
              <a:t>n</a:t>
            </a:r>
            <a:r>
              <a:rPr sz="2800" b="1" u="sng" dirty="0">
                <a:solidFill>
                  <a:srgbClr val="00B050"/>
                </a:solidFill>
                <a:latin typeface="Lucida Sans Unicode"/>
                <a:cs typeface="Lucida Sans Unicode"/>
              </a:rPr>
              <a:t>g</a:t>
            </a:r>
            <a:r>
              <a:rPr sz="2800" b="1" u="sng" spc="-25" dirty="0">
                <a:solidFill>
                  <a:srgbClr val="00B050"/>
                </a:solidFill>
                <a:latin typeface="Lucida Sans Unicode"/>
                <a:cs typeface="Lucida Sans Unicode"/>
              </a:rPr>
              <a:t> </a:t>
            </a:r>
            <a:r>
              <a:rPr sz="2800" b="1" u="sng" spc="10" dirty="0">
                <a:solidFill>
                  <a:srgbClr val="00B050"/>
                </a:solidFill>
                <a:latin typeface="Lucida Sans Unicode"/>
                <a:cs typeface="Lucida Sans Unicode"/>
              </a:rPr>
              <a:t>w</a:t>
            </a:r>
            <a:r>
              <a:rPr sz="2800" b="1" u="sng" dirty="0">
                <a:solidFill>
                  <a:srgbClr val="00B050"/>
                </a:solidFill>
                <a:latin typeface="Lucida Sans Unicode"/>
                <a:cs typeface="Lucida Sans Unicode"/>
              </a:rPr>
              <a:t>i</a:t>
            </a:r>
            <a:r>
              <a:rPr sz="2800" b="1" u="sng" spc="-5" dirty="0">
                <a:solidFill>
                  <a:srgbClr val="00B050"/>
                </a:solidFill>
                <a:latin typeface="Lucida Sans Unicode"/>
                <a:cs typeface="Lucida Sans Unicode"/>
              </a:rPr>
              <a:t>t</a:t>
            </a:r>
            <a:r>
              <a:rPr sz="2800" b="1" u="sng" dirty="0">
                <a:solidFill>
                  <a:srgbClr val="00B050"/>
                </a:solidFill>
                <a:latin typeface="Lucida Sans Unicode"/>
                <a:cs typeface="Lucida Sans Unicode"/>
              </a:rPr>
              <a:t>h</a:t>
            </a:r>
            <a:r>
              <a:rPr sz="2800" b="1" u="sng" spc="-50" dirty="0">
                <a:solidFill>
                  <a:srgbClr val="00B050"/>
                </a:solidFill>
                <a:latin typeface="Lucida Sans Unicode"/>
                <a:cs typeface="Lucida Sans Unicode"/>
              </a:rPr>
              <a:t> </a:t>
            </a:r>
            <a:r>
              <a:rPr sz="2800" b="1" u="sng" spc="5" dirty="0">
                <a:solidFill>
                  <a:srgbClr val="00B050"/>
                </a:solidFill>
                <a:latin typeface="Lucida Sans Unicode"/>
                <a:cs typeface="Lucida Sans Unicode"/>
              </a:rPr>
              <a:t>par</a:t>
            </a:r>
            <a:r>
              <a:rPr sz="2800" b="1" u="sng" spc="-5" dirty="0">
                <a:solidFill>
                  <a:srgbClr val="00B050"/>
                </a:solidFill>
                <a:latin typeface="Lucida Sans Unicode"/>
                <a:cs typeface="Lucida Sans Unicode"/>
              </a:rPr>
              <a:t>en</a:t>
            </a:r>
            <a:r>
              <a:rPr sz="2800" b="1" u="sng" dirty="0">
                <a:solidFill>
                  <a:srgbClr val="00B050"/>
                </a:solidFill>
                <a:latin typeface="Lucida Sans Unicode"/>
                <a:cs typeface="Lucida Sans Unicode"/>
              </a:rPr>
              <a:t>ts</a:t>
            </a:r>
            <a:r>
              <a:rPr sz="2800" b="1" u="sng" spc="-30" dirty="0">
                <a:solidFill>
                  <a:srgbClr val="00B050"/>
                </a:solidFill>
                <a:latin typeface="Lucida Sans Unicode"/>
                <a:cs typeface="Lucida Sans Unicode"/>
              </a:rPr>
              <a:t> </a:t>
            </a:r>
            <a:r>
              <a:rPr sz="2800" b="1" u="sng" spc="5" dirty="0">
                <a:solidFill>
                  <a:srgbClr val="00B050"/>
                </a:solidFill>
                <a:latin typeface="Lucida Sans Unicode"/>
                <a:cs typeface="Lucida Sans Unicode"/>
              </a:rPr>
              <a:t>a</a:t>
            </a:r>
            <a:r>
              <a:rPr sz="2800" b="1" u="sng" spc="10" dirty="0">
                <a:solidFill>
                  <a:srgbClr val="00B050"/>
                </a:solidFill>
                <a:latin typeface="Lucida Sans Unicode"/>
                <a:cs typeface="Lucida Sans Unicode"/>
              </a:rPr>
              <a:t>n</a:t>
            </a:r>
            <a:r>
              <a:rPr sz="2800" b="1" u="sng" dirty="0">
                <a:solidFill>
                  <a:srgbClr val="00B050"/>
                </a:solidFill>
                <a:latin typeface="Lucida Sans Unicode"/>
                <a:cs typeface="Lucida Sans Unicode"/>
              </a:rPr>
              <a:t>d</a:t>
            </a:r>
            <a:r>
              <a:rPr sz="2800" b="1" u="sng" spc="-40" dirty="0">
                <a:solidFill>
                  <a:srgbClr val="00B050"/>
                </a:solidFill>
                <a:latin typeface="Lucida Sans Unicode"/>
                <a:cs typeface="Lucida Sans Unicode"/>
              </a:rPr>
              <a:t> </a:t>
            </a:r>
            <a:r>
              <a:rPr sz="2800" b="1" u="sng" spc="5" dirty="0">
                <a:solidFill>
                  <a:srgbClr val="00B050"/>
                </a:solidFill>
                <a:latin typeface="Lucida Sans Unicode"/>
                <a:cs typeface="Lucida Sans Unicode"/>
              </a:rPr>
              <a:t>y</a:t>
            </a:r>
            <a:r>
              <a:rPr sz="2800" b="1" u="sng" spc="15" dirty="0">
                <a:solidFill>
                  <a:srgbClr val="00B050"/>
                </a:solidFill>
                <a:latin typeface="Lucida Sans Unicode"/>
                <a:cs typeface="Lucida Sans Unicode"/>
              </a:rPr>
              <a:t>o</a:t>
            </a:r>
            <a:r>
              <a:rPr sz="2800" b="1" u="sng" dirty="0">
                <a:solidFill>
                  <a:srgbClr val="00B050"/>
                </a:solidFill>
                <a:latin typeface="Lucida Sans Unicode"/>
                <a:cs typeface="Lucida Sans Unicode"/>
              </a:rPr>
              <a:t>ung</a:t>
            </a:r>
            <a:r>
              <a:rPr sz="2800" b="1" u="sng" spc="-45" dirty="0">
                <a:solidFill>
                  <a:srgbClr val="00B050"/>
                </a:solidFill>
                <a:latin typeface="Lucida Sans Unicode"/>
                <a:cs typeface="Lucida Sans Unicode"/>
              </a:rPr>
              <a:t> </a:t>
            </a:r>
            <a:r>
              <a:rPr sz="2800" b="1" u="sng" spc="5" dirty="0">
                <a:solidFill>
                  <a:srgbClr val="00B050"/>
                </a:solidFill>
                <a:latin typeface="Lucida Sans Unicode"/>
                <a:cs typeface="Lucida Sans Unicode"/>
              </a:rPr>
              <a:t>pe</a:t>
            </a:r>
            <a:r>
              <a:rPr sz="2800" b="1" u="sng" spc="-5" dirty="0">
                <a:solidFill>
                  <a:srgbClr val="00B050"/>
                </a:solidFill>
                <a:latin typeface="Lucida Sans Unicode"/>
                <a:cs typeface="Lucida Sans Unicode"/>
              </a:rPr>
              <a:t>ople</a:t>
            </a:r>
            <a:r>
              <a:rPr sz="2800" b="1" u="sng" spc="-5" dirty="0">
                <a:solidFill>
                  <a:schemeClr val="bg2">
                    <a:lumMod val="25000"/>
                  </a:schemeClr>
                </a:solidFill>
                <a:latin typeface="Lucida Sans Unicode"/>
                <a:cs typeface="Lucida Sans Unicode"/>
              </a:rPr>
              <a:t>.</a:t>
            </a:r>
            <a:endParaRPr sz="2800" dirty="0">
              <a:solidFill>
                <a:schemeClr val="bg2">
                  <a:lumMod val="25000"/>
                </a:schemeClr>
              </a:solidFill>
              <a:latin typeface="Lucida Sans Unicode"/>
              <a:cs typeface="Lucida Sans Unicode"/>
            </a:endParaRPr>
          </a:p>
        </p:txBody>
      </p:sp>
      <p:sp>
        <p:nvSpPr>
          <p:cNvPr id="3" name="object 3"/>
          <p:cNvSpPr txBox="1"/>
          <p:nvPr/>
        </p:nvSpPr>
        <p:spPr>
          <a:xfrm>
            <a:off x="309037" y="804616"/>
            <a:ext cx="8225363" cy="1052596"/>
          </a:xfrm>
          <a:prstGeom prst="rect">
            <a:avLst/>
          </a:prstGeom>
        </p:spPr>
        <p:txBody>
          <a:bodyPr vert="horz" wrap="square" lIns="0" tIns="0" rIns="0" bIns="0" rtlCol="0">
            <a:spAutoFit/>
          </a:bodyPr>
          <a:lstStyle/>
          <a:p>
            <a:pPr marL="12700" marR="5080" algn="ctr">
              <a:lnSpc>
                <a:spcPct val="94800"/>
              </a:lnSpc>
              <a:buSzPct val="94736"/>
              <a:tabLst>
                <a:tab pos="355600" algn="l"/>
              </a:tabLst>
            </a:pPr>
            <a:r>
              <a:rPr sz="2400" i="1" spc="-90" dirty="0">
                <a:latin typeface="Lucida Sans Unicode"/>
                <a:cs typeface="Lucida Sans Unicode"/>
              </a:rPr>
              <a:t>W</a:t>
            </a:r>
            <a:r>
              <a:rPr sz="2400" i="1" spc="-60" dirty="0">
                <a:latin typeface="Lucida Sans Unicode"/>
                <a:cs typeface="Lucida Sans Unicode"/>
              </a:rPr>
              <a:t>e</a:t>
            </a:r>
            <a:r>
              <a:rPr sz="2400" i="1" spc="-35" dirty="0">
                <a:latin typeface="Lucida Sans Unicode"/>
                <a:cs typeface="Lucida Sans Unicode"/>
              </a:rPr>
              <a:t> </a:t>
            </a:r>
            <a:r>
              <a:rPr sz="2400" i="1" spc="-55" dirty="0">
                <a:latin typeface="Lucida Sans Unicode"/>
                <a:cs typeface="Lucida Sans Unicode"/>
              </a:rPr>
              <a:t>wi</a:t>
            </a:r>
            <a:r>
              <a:rPr sz="2400" i="1" spc="-40" dirty="0">
                <a:latin typeface="Lucida Sans Unicode"/>
                <a:cs typeface="Lucida Sans Unicode"/>
              </a:rPr>
              <a:t>l</a:t>
            </a:r>
            <a:r>
              <a:rPr sz="2400" i="1" spc="-30" dirty="0">
                <a:latin typeface="Lucida Sans Unicode"/>
                <a:cs typeface="Lucida Sans Unicode"/>
              </a:rPr>
              <a:t>l</a:t>
            </a:r>
            <a:r>
              <a:rPr sz="2400" i="1" spc="-10" dirty="0">
                <a:latin typeface="Lucida Sans Unicode"/>
                <a:cs typeface="Lucida Sans Unicode"/>
              </a:rPr>
              <a:t> </a:t>
            </a:r>
            <a:r>
              <a:rPr sz="2400" i="1" spc="-60" dirty="0">
                <a:latin typeface="Lucida Sans Unicode"/>
                <a:cs typeface="Lucida Sans Unicode"/>
              </a:rPr>
              <a:t>e</a:t>
            </a:r>
            <a:r>
              <a:rPr sz="2400" i="1" spc="-65" dirty="0">
                <a:latin typeface="Lucida Sans Unicode"/>
                <a:cs typeface="Lucida Sans Unicode"/>
              </a:rPr>
              <a:t>nsu</a:t>
            </a:r>
            <a:r>
              <a:rPr sz="2400" i="1" spc="-55" dirty="0">
                <a:latin typeface="Lucida Sans Unicode"/>
                <a:cs typeface="Lucida Sans Unicode"/>
              </a:rPr>
              <a:t>r</a:t>
            </a:r>
            <a:r>
              <a:rPr sz="2400" i="1" spc="-60" dirty="0">
                <a:latin typeface="Lucida Sans Unicode"/>
                <a:cs typeface="Lucida Sans Unicode"/>
              </a:rPr>
              <a:t>e</a:t>
            </a:r>
            <a:r>
              <a:rPr sz="2400" i="1" spc="-30" dirty="0">
                <a:latin typeface="Lucida Sans Unicode"/>
                <a:cs typeface="Lucida Sans Unicode"/>
              </a:rPr>
              <a:t> </a:t>
            </a:r>
            <a:r>
              <a:rPr sz="2400" i="1" spc="-50" dirty="0">
                <a:latin typeface="Lucida Sans Unicode"/>
                <a:cs typeface="Lucida Sans Unicode"/>
              </a:rPr>
              <a:t>t</a:t>
            </a:r>
            <a:r>
              <a:rPr sz="2400" i="1" spc="-55" dirty="0">
                <a:latin typeface="Lucida Sans Unicode"/>
                <a:cs typeface="Lucida Sans Unicode"/>
              </a:rPr>
              <a:t>hat</a:t>
            </a:r>
            <a:r>
              <a:rPr sz="2400" i="1" spc="-30" dirty="0">
                <a:latin typeface="Lucida Sans Unicode"/>
                <a:cs typeface="Lucida Sans Unicode"/>
              </a:rPr>
              <a:t> </a:t>
            </a:r>
            <a:r>
              <a:rPr sz="2400" i="1" spc="-70" dirty="0" smtClean="0">
                <a:latin typeface="Lucida Sans Unicode"/>
                <a:cs typeface="Lucida Sans Unicode"/>
              </a:rPr>
              <a:t>w</a:t>
            </a:r>
            <a:r>
              <a:rPr lang="en-GB" sz="2400" i="1" spc="-70" dirty="0" smtClean="0">
                <a:latin typeface="Lucida Sans Unicode"/>
                <a:cs typeface="Lucida Sans Unicode"/>
              </a:rPr>
              <a:t>hen we</a:t>
            </a:r>
            <a:r>
              <a:rPr sz="2400" i="1" spc="-25" dirty="0" smtClean="0">
                <a:latin typeface="Lucida Sans Unicode"/>
                <a:cs typeface="Lucida Sans Unicode"/>
              </a:rPr>
              <a:t> </a:t>
            </a:r>
            <a:r>
              <a:rPr sz="2400" i="1" spc="-75" dirty="0">
                <a:latin typeface="Lucida Sans Unicode"/>
                <a:cs typeface="Lucida Sans Unicode"/>
              </a:rPr>
              <a:t>d</a:t>
            </a:r>
            <a:r>
              <a:rPr sz="2400" i="1" spc="-35" dirty="0">
                <a:latin typeface="Lucida Sans Unicode"/>
                <a:cs typeface="Lucida Sans Unicode"/>
              </a:rPr>
              <a:t>i</a:t>
            </a:r>
            <a:r>
              <a:rPr sz="2400" i="1" spc="-70" dirty="0">
                <a:latin typeface="Lucida Sans Unicode"/>
                <a:cs typeface="Lucida Sans Unicode"/>
              </a:rPr>
              <a:t>s</a:t>
            </a:r>
            <a:r>
              <a:rPr sz="2400" i="1" spc="-60" dirty="0">
                <a:latin typeface="Lucida Sans Unicode"/>
                <a:cs typeface="Lucida Sans Unicode"/>
              </a:rPr>
              <a:t>cus</a:t>
            </a:r>
            <a:r>
              <a:rPr sz="2400" i="1" spc="-55" dirty="0">
                <a:latin typeface="Lucida Sans Unicode"/>
                <a:cs typeface="Lucida Sans Unicode"/>
              </a:rPr>
              <a:t>s</a:t>
            </a:r>
            <a:r>
              <a:rPr sz="2400" i="1" spc="-20" dirty="0">
                <a:latin typeface="Lucida Sans Unicode"/>
                <a:cs typeface="Lucida Sans Unicode"/>
              </a:rPr>
              <a:t> </a:t>
            </a:r>
            <a:r>
              <a:rPr sz="2400" i="1" spc="-65" dirty="0">
                <a:latin typeface="Lucida Sans Unicode"/>
                <a:cs typeface="Lucida Sans Unicode"/>
              </a:rPr>
              <a:t>an</a:t>
            </a:r>
            <a:r>
              <a:rPr sz="2400" i="1" spc="-55" dirty="0">
                <a:latin typeface="Lucida Sans Unicode"/>
                <a:cs typeface="Lucida Sans Unicode"/>
              </a:rPr>
              <a:t>y</a:t>
            </a:r>
            <a:r>
              <a:rPr sz="2400" i="1" spc="-35" dirty="0">
                <a:latin typeface="Lucida Sans Unicode"/>
                <a:cs typeface="Lucida Sans Unicode"/>
              </a:rPr>
              <a:t> </a:t>
            </a:r>
            <a:r>
              <a:rPr sz="2400" i="1" spc="-50" dirty="0">
                <a:latin typeface="Lucida Sans Unicode"/>
                <a:cs typeface="Lucida Sans Unicode"/>
              </a:rPr>
              <a:t>a</a:t>
            </a:r>
            <a:r>
              <a:rPr sz="2400" i="1" spc="-70" dirty="0">
                <a:latin typeface="Lucida Sans Unicode"/>
                <a:cs typeface="Lucida Sans Unicode"/>
              </a:rPr>
              <a:t>d</a:t>
            </a:r>
            <a:r>
              <a:rPr sz="2400" i="1" spc="-75" dirty="0">
                <a:latin typeface="Lucida Sans Unicode"/>
                <a:cs typeface="Lucida Sans Unicode"/>
              </a:rPr>
              <a:t>d</a:t>
            </a:r>
            <a:r>
              <a:rPr sz="2400" i="1" spc="-35" dirty="0">
                <a:latin typeface="Lucida Sans Unicode"/>
                <a:cs typeface="Lucida Sans Unicode"/>
              </a:rPr>
              <a:t>i</a:t>
            </a:r>
            <a:r>
              <a:rPr sz="2400" i="1" spc="-50" dirty="0">
                <a:latin typeface="Lucida Sans Unicode"/>
                <a:cs typeface="Lucida Sans Unicode"/>
              </a:rPr>
              <a:t>t</a:t>
            </a:r>
            <a:r>
              <a:rPr sz="2400" i="1" spc="-35" dirty="0">
                <a:latin typeface="Lucida Sans Unicode"/>
                <a:cs typeface="Lucida Sans Unicode"/>
              </a:rPr>
              <a:t>i</a:t>
            </a:r>
            <a:r>
              <a:rPr sz="2400" i="1" spc="-75" dirty="0">
                <a:latin typeface="Lucida Sans Unicode"/>
                <a:cs typeface="Lucida Sans Unicode"/>
              </a:rPr>
              <a:t>o</a:t>
            </a:r>
            <a:r>
              <a:rPr sz="2400" i="1" spc="-50" dirty="0">
                <a:latin typeface="Lucida Sans Unicode"/>
                <a:cs typeface="Lucida Sans Unicode"/>
              </a:rPr>
              <a:t>nal</a:t>
            </a:r>
            <a:r>
              <a:rPr sz="2400" i="1" spc="25" dirty="0">
                <a:latin typeface="Lucida Sans Unicode"/>
                <a:cs typeface="Lucida Sans Unicode"/>
              </a:rPr>
              <a:t> </a:t>
            </a:r>
            <a:r>
              <a:rPr sz="2400" i="1" spc="-60" dirty="0">
                <a:latin typeface="Lucida Sans Unicode"/>
                <a:cs typeface="Lucida Sans Unicode"/>
              </a:rPr>
              <a:t>ne</a:t>
            </a:r>
            <a:r>
              <a:rPr sz="2400" i="1" spc="-55" dirty="0">
                <a:latin typeface="Lucida Sans Unicode"/>
                <a:cs typeface="Lucida Sans Unicode"/>
              </a:rPr>
              <a:t>e</a:t>
            </a:r>
            <a:r>
              <a:rPr sz="2400" i="1" spc="-70" dirty="0">
                <a:latin typeface="Lucida Sans Unicode"/>
                <a:cs typeface="Lucida Sans Unicode"/>
              </a:rPr>
              <a:t>d</a:t>
            </a:r>
            <a:r>
              <a:rPr sz="2400" i="1" spc="-55" dirty="0">
                <a:latin typeface="Lucida Sans Unicode"/>
                <a:cs typeface="Lucida Sans Unicode"/>
              </a:rPr>
              <a:t>s</a:t>
            </a:r>
            <a:r>
              <a:rPr sz="2400" i="1" spc="-45" dirty="0">
                <a:latin typeface="Lucida Sans Unicode"/>
                <a:cs typeface="Lucida Sans Unicode"/>
              </a:rPr>
              <a:t> </a:t>
            </a:r>
            <a:r>
              <a:rPr lang="en-GB" sz="2400" i="1" spc="-65" dirty="0" smtClean="0">
                <a:latin typeface="Lucida Sans Unicode"/>
                <a:cs typeface="Lucida Sans Unicode"/>
              </a:rPr>
              <a:t>this </a:t>
            </a:r>
            <a:r>
              <a:rPr sz="2400" i="1" spc="-45" dirty="0" smtClean="0">
                <a:latin typeface="Lucida Sans Unicode"/>
                <a:cs typeface="Lucida Sans Unicode"/>
              </a:rPr>
              <a:t>will</a:t>
            </a:r>
            <a:r>
              <a:rPr sz="2400" i="1" spc="-25" dirty="0" smtClean="0">
                <a:latin typeface="Lucida Sans Unicode"/>
                <a:cs typeface="Lucida Sans Unicode"/>
              </a:rPr>
              <a:t> </a:t>
            </a:r>
            <a:r>
              <a:rPr sz="2400" i="1" spc="-55" dirty="0">
                <a:latin typeface="Lucida Sans Unicode"/>
                <a:cs typeface="Lucida Sans Unicode"/>
              </a:rPr>
              <a:t>inclu</a:t>
            </a:r>
            <a:r>
              <a:rPr sz="2400" i="1" spc="-75" dirty="0">
                <a:latin typeface="Lucida Sans Unicode"/>
                <a:cs typeface="Lucida Sans Unicode"/>
              </a:rPr>
              <a:t>d</a:t>
            </a:r>
            <a:r>
              <a:rPr sz="2400" i="1" spc="-60" dirty="0">
                <a:latin typeface="Lucida Sans Unicode"/>
                <a:cs typeface="Lucida Sans Unicode"/>
              </a:rPr>
              <a:t>e</a:t>
            </a:r>
            <a:r>
              <a:rPr sz="2400" i="1" spc="-15" dirty="0">
                <a:latin typeface="Lucida Sans Unicode"/>
                <a:cs typeface="Lucida Sans Unicode"/>
              </a:rPr>
              <a:t> </a:t>
            </a:r>
            <a:r>
              <a:rPr sz="2400" i="1" spc="-65" dirty="0">
                <a:latin typeface="Lucida Sans Unicode"/>
                <a:cs typeface="Lucida Sans Unicode"/>
              </a:rPr>
              <a:t>yo</a:t>
            </a:r>
            <a:r>
              <a:rPr sz="2400" i="1" spc="-75" dirty="0">
                <a:latin typeface="Lucida Sans Unicode"/>
                <a:cs typeface="Lucida Sans Unicode"/>
              </a:rPr>
              <a:t>u</a:t>
            </a:r>
            <a:r>
              <a:rPr sz="2400" i="1" spc="-35" dirty="0">
                <a:latin typeface="Lucida Sans Unicode"/>
                <a:cs typeface="Lucida Sans Unicode"/>
              </a:rPr>
              <a:t>,</a:t>
            </a:r>
            <a:r>
              <a:rPr sz="2400" i="1" spc="-20" dirty="0">
                <a:latin typeface="Lucida Sans Unicode"/>
                <a:cs typeface="Lucida Sans Unicode"/>
              </a:rPr>
              <a:t> </a:t>
            </a:r>
            <a:r>
              <a:rPr sz="2400" i="1" spc="-65" dirty="0">
                <a:latin typeface="Lucida Sans Unicode"/>
                <a:cs typeface="Lucida Sans Unicode"/>
              </a:rPr>
              <a:t>a</a:t>
            </a:r>
            <a:r>
              <a:rPr sz="2400" i="1" spc="-55" dirty="0">
                <a:latin typeface="Lucida Sans Unicode"/>
                <a:cs typeface="Lucida Sans Unicode"/>
              </a:rPr>
              <a:t>s</a:t>
            </a:r>
            <a:r>
              <a:rPr sz="2400" i="1" spc="-35" dirty="0">
                <a:latin typeface="Lucida Sans Unicode"/>
                <a:cs typeface="Lucida Sans Unicode"/>
              </a:rPr>
              <a:t> </a:t>
            </a:r>
            <a:r>
              <a:rPr sz="2400" i="1" spc="-55" dirty="0">
                <a:latin typeface="Lucida Sans Unicode"/>
                <a:cs typeface="Lucida Sans Unicode"/>
              </a:rPr>
              <a:t>the</a:t>
            </a:r>
            <a:r>
              <a:rPr sz="2400" i="1" spc="-35" dirty="0">
                <a:latin typeface="Lucida Sans Unicode"/>
                <a:cs typeface="Lucida Sans Unicode"/>
              </a:rPr>
              <a:t> </a:t>
            </a:r>
            <a:r>
              <a:rPr sz="2400" i="1" spc="-65" dirty="0" smtClean="0">
                <a:latin typeface="Lucida Sans Unicode"/>
                <a:cs typeface="Lucida Sans Unicode"/>
              </a:rPr>
              <a:t>pa</a:t>
            </a:r>
            <a:r>
              <a:rPr sz="2400" i="1" spc="-55" dirty="0" smtClean="0">
                <a:latin typeface="Lucida Sans Unicode"/>
                <a:cs typeface="Lucida Sans Unicode"/>
              </a:rPr>
              <a:t>r</a:t>
            </a:r>
            <a:r>
              <a:rPr sz="2400" i="1" spc="-60" dirty="0" smtClean="0">
                <a:latin typeface="Lucida Sans Unicode"/>
                <a:cs typeface="Lucida Sans Unicode"/>
              </a:rPr>
              <a:t>e</a:t>
            </a:r>
            <a:r>
              <a:rPr sz="2400" i="1" spc="-55" dirty="0" smtClean="0">
                <a:latin typeface="Lucida Sans Unicode"/>
                <a:cs typeface="Lucida Sans Unicode"/>
              </a:rPr>
              <a:t>nts</a:t>
            </a:r>
            <a:r>
              <a:rPr lang="en-GB" sz="2400" i="1" spc="-55" dirty="0" smtClean="0">
                <a:latin typeface="Lucida Sans Unicode"/>
                <a:cs typeface="Lucida Sans Unicode"/>
              </a:rPr>
              <a:t>/ caregiver</a:t>
            </a:r>
            <a:r>
              <a:rPr sz="2400" i="1" spc="-25" dirty="0" smtClean="0">
                <a:latin typeface="Lucida Sans Unicode"/>
                <a:cs typeface="Lucida Sans Unicode"/>
              </a:rPr>
              <a:t> </a:t>
            </a:r>
            <a:r>
              <a:rPr sz="2400" i="1" spc="-65" dirty="0">
                <a:latin typeface="Lucida Sans Unicode"/>
                <a:cs typeface="Lucida Sans Unicode"/>
              </a:rPr>
              <a:t>and</a:t>
            </a:r>
            <a:r>
              <a:rPr sz="2400" i="1" spc="-20" dirty="0">
                <a:latin typeface="Lucida Sans Unicode"/>
                <a:cs typeface="Lucida Sans Unicode"/>
              </a:rPr>
              <a:t> </a:t>
            </a:r>
            <a:r>
              <a:rPr sz="2400" i="1" spc="-55" dirty="0">
                <a:latin typeface="Lucida Sans Unicode"/>
                <a:cs typeface="Lucida Sans Unicode"/>
              </a:rPr>
              <a:t>the</a:t>
            </a:r>
            <a:r>
              <a:rPr sz="2400" i="1" spc="-35" dirty="0">
                <a:latin typeface="Lucida Sans Unicode"/>
                <a:cs typeface="Lucida Sans Unicode"/>
              </a:rPr>
              <a:t> </a:t>
            </a:r>
            <a:r>
              <a:rPr sz="2400" i="1" spc="-55" dirty="0">
                <a:latin typeface="Lucida Sans Unicode"/>
                <a:cs typeface="Lucida Sans Unicode"/>
              </a:rPr>
              <a:t>chi</a:t>
            </a:r>
            <a:r>
              <a:rPr sz="2400" i="1" spc="-35" dirty="0">
                <a:latin typeface="Lucida Sans Unicode"/>
                <a:cs typeface="Lucida Sans Unicode"/>
              </a:rPr>
              <a:t>l</a:t>
            </a:r>
            <a:r>
              <a:rPr sz="2400" i="1" spc="-75" dirty="0">
                <a:latin typeface="Lucida Sans Unicode"/>
                <a:cs typeface="Lucida Sans Unicode"/>
              </a:rPr>
              <a:t>d</a:t>
            </a:r>
            <a:r>
              <a:rPr sz="2400" i="1" spc="-55" dirty="0">
                <a:latin typeface="Lucida Sans Unicode"/>
                <a:cs typeface="Lucida Sans Unicode"/>
              </a:rPr>
              <a:t>re</a:t>
            </a:r>
            <a:r>
              <a:rPr sz="2400" i="1" spc="-65" dirty="0">
                <a:latin typeface="Lucida Sans Unicode"/>
                <a:cs typeface="Lucida Sans Unicode"/>
              </a:rPr>
              <a:t>n</a:t>
            </a:r>
            <a:r>
              <a:rPr sz="2400" i="1" spc="-15" dirty="0">
                <a:latin typeface="Lucida Sans Unicode"/>
                <a:cs typeface="Lucida Sans Unicode"/>
              </a:rPr>
              <a:t> </a:t>
            </a:r>
            <a:r>
              <a:rPr sz="2400" i="1" spc="-55" dirty="0">
                <a:latin typeface="Lucida Sans Unicode"/>
                <a:cs typeface="Lucida Sans Unicode"/>
              </a:rPr>
              <a:t>themselves.</a:t>
            </a:r>
            <a:endParaRPr sz="2400" dirty="0">
              <a:latin typeface="Lucida Sans Unicode"/>
              <a:cs typeface="Lucida Sans Unicode"/>
            </a:endParaRPr>
          </a:p>
        </p:txBody>
      </p:sp>
      <p:grpSp>
        <p:nvGrpSpPr>
          <p:cNvPr id="4" name="Group 3"/>
          <p:cNvGrpSpPr/>
          <p:nvPr/>
        </p:nvGrpSpPr>
        <p:grpSpPr>
          <a:xfrm>
            <a:off x="259280" y="2083691"/>
            <a:ext cx="4015460" cy="3543934"/>
            <a:chOff x="259280" y="2083691"/>
            <a:chExt cx="4015460" cy="3543934"/>
          </a:xfrm>
        </p:grpSpPr>
        <p:sp>
          <p:nvSpPr>
            <p:cNvPr id="5" name="object 5"/>
            <p:cNvSpPr/>
            <p:nvPr/>
          </p:nvSpPr>
          <p:spPr>
            <a:xfrm>
              <a:off x="286750" y="2143253"/>
              <a:ext cx="1980564" cy="1728470"/>
            </a:xfrm>
            <a:custGeom>
              <a:avLst/>
              <a:gdLst/>
              <a:ahLst/>
              <a:cxnLst/>
              <a:rect l="l" t="t" r="r" b="b"/>
              <a:pathLst>
                <a:path w="1980564" h="1728470">
                  <a:moveTo>
                    <a:pt x="1980247" y="0"/>
                  </a:moveTo>
                  <a:lnTo>
                    <a:pt x="288036" y="0"/>
                  </a:lnTo>
                  <a:lnTo>
                    <a:pt x="241314" y="3771"/>
                  </a:lnTo>
                  <a:lnTo>
                    <a:pt x="196993" y="14691"/>
                  </a:lnTo>
                  <a:lnTo>
                    <a:pt x="155665" y="32164"/>
                  </a:lnTo>
                  <a:lnTo>
                    <a:pt x="117924" y="55595"/>
                  </a:lnTo>
                  <a:lnTo>
                    <a:pt x="84362" y="84391"/>
                  </a:lnTo>
                  <a:lnTo>
                    <a:pt x="55573" y="117957"/>
                  </a:lnTo>
                  <a:lnTo>
                    <a:pt x="32149" y="155699"/>
                  </a:lnTo>
                  <a:lnTo>
                    <a:pt x="14684" y="197022"/>
                  </a:lnTo>
                  <a:lnTo>
                    <a:pt x="3769" y="241333"/>
                  </a:lnTo>
                  <a:lnTo>
                    <a:pt x="0" y="288036"/>
                  </a:lnTo>
                  <a:lnTo>
                    <a:pt x="0" y="1728215"/>
                  </a:lnTo>
                  <a:lnTo>
                    <a:pt x="1980247" y="1728215"/>
                  </a:lnTo>
                  <a:lnTo>
                    <a:pt x="1980247" y="0"/>
                  </a:lnTo>
                  <a:close/>
                </a:path>
              </a:pathLst>
            </a:custGeom>
            <a:solidFill>
              <a:schemeClr val="accent2">
                <a:lumMod val="75000"/>
                <a:lumOff val="25000"/>
              </a:schemeClr>
            </a:solidFill>
          </p:spPr>
          <p:txBody>
            <a:bodyPr wrap="square" lIns="0" tIns="0" rIns="0" bIns="0" rtlCol="0"/>
            <a:lstStyle/>
            <a:p>
              <a:endParaRPr/>
            </a:p>
          </p:txBody>
        </p:sp>
        <p:sp>
          <p:nvSpPr>
            <p:cNvPr id="6" name="object 6"/>
            <p:cNvSpPr/>
            <p:nvPr/>
          </p:nvSpPr>
          <p:spPr>
            <a:xfrm>
              <a:off x="259280" y="2115822"/>
              <a:ext cx="2035810" cy="1783714"/>
            </a:xfrm>
            <a:custGeom>
              <a:avLst/>
              <a:gdLst/>
              <a:ahLst/>
              <a:cxnLst/>
              <a:rect l="l" t="t" r="r" b="b"/>
              <a:pathLst>
                <a:path w="2035810" h="1783714">
                  <a:moveTo>
                    <a:pt x="2007717" y="0"/>
                  </a:moveTo>
                  <a:lnTo>
                    <a:pt x="314833" y="0"/>
                  </a:lnTo>
                  <a:lnTo>
                    <a:pt x="298526" y="507"/>
                  </a:lnTo>
                  <a:lnTo>
                    <a:pt x="251333" y="6603"/>
                  </a:lnTo>
                  <a:lnTo>
                    <a:pt x="206235" y="19430"/>
                  </a:lnTo>
                  <a:lnTo>
                    <a:pt x="164579" y="38480"/>
                  </a:lnTo>
                  <a:lnTo>
                    <a:pt x="113753" y="73025"/>
                  </a:lnTo>
                  <a:lnTo>
                    <a:pt x="71335" y="115824"/>
                  </a:lnTo>
                  <a:lnTo>
                    <a:pt x="45377" y="152526"/>
                  </a:lnTo>
                  <a:lnTo>
                    <a:pt x="24587" y="193420"/>
                  </a:lnTo>
                  <a:lnTo>
                    <a:pt x="9724" y="237489"/>
                  </a:lnTo>
                  <a:lnTo>
                    <a:pt x="1612" y="283971"/>
                  </a:lnTo>
                  <a:lnTo>
                    <a:pt x="0" y="315594"/>
                  </a:lnTo>
                  <a:lnTo>
                    <a:pt x="0" y="1755647"/>
                  </a:lnTo>
                  <a:lnTo>
                    <a:pt x="2161" y="1766383"/>
                  </a:lnTo>
                  <a:lnTo>
                    <a:pt x="8056" y="1775142"/>
                  </a:lnTo>
                  <a:lnTo>
                    <a:pt x="16796" y="1781044"/>
                  </a:lnTo>
                  <a:lnTo>
                    <a:pt x="27495" y="1783206"/>
                  </a:lnTo>
                  <a:lnTo>
                    <a:pt x="2007717" y="1783206"/>
                  </a:lnTo>
                  <a:lnTo>
                    <a:pt x="2018453" y="1781044"/>
                  </a:lnTo>
                  <a:lnTo>
                    <a:pt x="2027212" y="1775142"/>
                  </a:lnTo>
                  <a:lnTo>
                    <a:pt x="2033113" y="1766383"/>
                  </a:lnTo>
                  <a:lnTo>
                    <a:pt x="2035276" y="1755647"/>
                  </a:lnTo>
                  <a:lnTo>
                    <a:pt x="2035276" y="1750187"/>
                  </a:lnTo>
                  <a:lnTo>
                    <a:pt x="33007" y="1750187"/>
                  </a:lnTo>
                  <a:lnTo>
                    <a:pt x="33007" y="315594"/>
                  </a:lnTo>
                  <a:lnTo>
                    <a:pt x="36296" y="272288"/>
                  </a:lnTo>
                  <a:lnTo>
                    <a:pt x="45745" y="231393"/>
                  </a:lnTo>
                  <a:lnTo>
                    <a:pt x="60909" y="192912"/>
                  </a:lnTo>
                  <a:lnTo>
                    <a:pt x="81292" y="157479"/>
                  </a:lnTo>
                  <a:lnTo>
                    <a:pt x="115963" y="115569"/>
                  </a:lnTo>
                  <a:lnTo>
                    <a:pt x="157772" y="81025"/>
                  </a:lnTo>
                  <a:lnTo>
                    <a:pt x="193179" y="60832"/>
                  </a:lnTo>
                  <a:lnTo>
                    <a:pt x="231648" y="45719"/>
                  </a:lnTo>
                  <a:lnTo>
                    <a:pt x="272580" y="36321"/>
                  </a:lnTo>
                  <a:lnTo>
                    <a:pt x="315683" y="33019"/>
                  </a:lnTo>
                  <a:lnTo>
                    <a:pt x="2035276" y="33019"/>
                  </a:lnTo>
                  <a:lnTo>
                    <a:pt x="2035276" y="27558"/>
                  </a:lnTo>
                  <a:lnTo>
                    <a:pt x="2033113" y="16823"/>
                  </a:lnTo>
                  <a:lnTo>
                    <a:pt x="2027212" y="8064"/>
                  </a:lnTo>
                  <a:lnTo>
                    <a:pt x="2018453" y="2162"/>
                  </a:lnTo>
                  <a:lnTo>
                    <a:pt x="2007717" y="0"/>
                  </a:lnTo>
                  <a:close/>
                </a:path>
                <a:path w="2035810" h="1783714">
                  <a:moveTo>
                    <a:pt x="2035276" y="33019"/>
                  </a:moveTo>
                  <a:lnTo>
                    <a:pt x="2002256" y="33019"/>
                  </a:lnTo>
                  <a:lnTo>
                    <a:pt x="2002256" y="1750187"/>
                  </a:lnTo>
                  <a:lnTo>
                    <a:pt x="2035276" y="1750187"/>
                  </a:lnTo>
                  <a:lnTo>
                    <a:pt x="2035276" y="33019"/>
                  </a:lnTo>
                  <a:close/>
                </a:path>
                <a:path w="2035810" h="1783714">
                  <a:moveTo>
                    <a:pt x="1991207" y="44068"/>
                  </a:moveTo>
                  <a:lnTo>
                    <a:pt x="315963" y="44068"/>
                  </a:lnTo>
                  <a:lnTo>
                    <a:pt x="301967" y="44322"/>
                  </a:lnTo>
                  <a:lnTo>
                    <a:pt x="261251" y="49402"/>
                  </a:lnTo>
                  <a:lnTo>
                    <a:pt x="222631" y="60325"/>
                  </a:lnTo>
                  <a:lnTo>
                    <a:pt x="186499" y="76580"/>
                  </a:lnTo>
                  <a:lnTo>
                    <a:pt x="143395" y="105537"/>
                  </a:lnTo>
                  <a:lnTo>
                    <a:pt x="106514" y="142239"/>
                  </a:lnTo>
                  <a:lnTo>
                    <a:pt x="83527" y="174370"/>
                  </a:lnTo>
                  <a:lnTo>
                    <a:pt x="65519" y="209550"/>
                  </a:lnTo>
                  <a:lnTo>
                    <a:pt x="52628" y="247268"/>
                  </a:lnTo>
                  <a:lnTo>
                    <a:pt x="45478" y="287400"/>
                  </a:lnTo>
                  <a:lnTo>
                    <a:pt x="44005" y="315594"/>
                  </a:lnTo>
                  <a:lnTo>
                    <a:pt x="44005" y="1739138"/>
                  </a:lnTo>
                  <a:lnTo>
                    <a:pt x="1991207" y="1739138"/>
                  </a:lnTo>
                  <a:lnTo>
                    <a:pt x="1991207" y="1728088"/>
                  </a:lnTo>
                  <a:lnTo>
                    <a:pt x="55003" y="1728089"/>
                  </a:lnTo>
                  <a:lnTo>
                    <a:pt x="55003" y="315594"/>
                  </a:lnTo>
                  <a:lnTo>
                    <a:pt x="58127" y="275081"/>
                  </a:lnTo>
                  <a:lnTo>
                    <a:pt x="66934" y="237362"/>
                  </a:lnTo>
                  <a:lnTo>
                    <a:pt x="80987" y="201929"/>
                  </a:lnTo>
                  <a:lnTo>
                    <a:pt x="115303" y="148843"/>
                  </a:lnTo>
                  <a:lnTo>
                    <a:pt x="150799" y="113664"/>
                  </a:lnTo>
                  <a:lnTo>
                    <a:pt x="191985" y="86105"/>
                  </a:lnTo>
                  <a:lnTo>
                    <a:pt x="238607" y="66547"/>
                  </a:lnTo>
                  <a:lnTo>
                    <a:pt x="276390" y="57912"/>
                  </a:lnTo>
                  <a:lnTo>
                    <a:pt x="316242" y="54990"/>
                  </a:lnTo>
                  <a:lnTo>
                    <a:pt x="1991207" y="54990"/>
                  </a:lnTo>
                  <a:lnTo>
                    <a:pt x="1991207" y="44068"/>
                  </a:lnTo>
                  <a:close/>
                </a:path>
                <a:path w="2035810" h="1783714">
                  <a:moveTo>
                    <a:pt x="1991207" y="54990"/>
                  </a:moveTo>
                  <a:lnTo>
                    <a:pt x="1980285" y="54990"/>
                  </a:lnTo>
                  <a:lnTo>
                    <a:pt x="1980285" y="1728089"/>
                  </a:lnTo>
                  <a:lnTo>
                    <a:pt x="1991207" y="1728088"/>
                  </a:lnTo>
                  <a:lnTo>
                    <a:pt x="1991207" y="54990"/>
                  </a:lnTo>
                  <a:close/>
                </a:path>
              </a:pathLst>
            </a:custGeom>
            <a:solidFill>
              <a:srgbClr val="FFFFFF"/>
            </a:solidFill>
          </p:spPr>
          <p:txBody>
            <a:bodyPr wrap="square" lIns="0" tIns="0" rIns="0" bIns="0" rtlCol="0"/>
            <a:lstStyle/>
            <a:p>
              <a:endParaRPr/>
            </a:p>
          </p:txBody>
        </p:sp>
        <p:sp>
          <p:nvSpPr>
            <p:cNvPr id="7" name="object 7"/>
            <p:cNvSpPr txBox="1"/>
            <p:nvPr/>
          </p:nvSpPr>
          <p:spPr>
            <a:xfrm>
              <a:off x="406651" y="2359179"/>
              <a:ext cx="1740535" cy="818515"/>
            </a:xfrm>
            <a:prstGeom prst="rect">
              <a:avLst/>
            </a:prstGeom>
          </p:spPr>
          <p:txBody>
            <a:bodyPr vert="horz" wrap="square" lIns="0" tIns="0" rIns="0" bIns="0" rtlCol="0">
              <a:spAutoFit/>
            </a:bodyPr>
            <a:lstStyle/>
            <a:p>
              <a:pPr marL="12700" marR="5080" indent="54610" algn="just">
                <a:lnSpc>
                  <a:spcPct val="115100"/>
                </a:lnSpc>
              </a:pPr>
              <a:r>
                <a:rPr sz="1500" spc="-5" dirty="0">
                  <a:solidFill>
                    <a:srgbClr val="FFFFFF"/>
                  </a:solidFill>
                  <a:latin typeface="Lucida Sans Unicode"/>
                  <a:cs typeface="Lucida Sans Unicode"/>
                </a:rPr>
                <a:t>Structure</a:t>
              </a:r>
              <a:r>
                <a:rPr sz="1500" dirty="0">
                  <a:solidFill>
                    <a:srgbClr val="FFFFFF"/>
                  </a:solidFill>
                  <a:latin typeface="Lucida Sans Unicode"/>
                  <a:cs typeface="Lucida Sans Unicode"/>
                </a:rPr>
                <a:t>d</a:t>
              </a:r>
              <a:r>
                <a:rPr sz="1500" spc="-15" dirty="0">
                  <a:solidFill>
                    <a:srgbClr val="FFFFFF"/>
                  </a:solidFill>
                  <a:latin typeface="Lucida Sans Unicode"/>
                  <a:cs typeface="Lucida Sans Unicode"/>
                </a:rPr>
                <a:t> </a:t>
              </a:r>
              <a:r>
                <a:rPr sz="1500" dirty="0">
                  <a:solidFill>
                    <a:srgbClr val="FFFFFF"/>
                  </a:solidFill>
                  <a:latin typeface="Lucida Sans Unicode"/>
                  <a:cs typeface="Lucida Sans Unicode"/>
                </a:rPr>
                <a:t>Parent </a:t>
              </a:r>
              <a:r>
                <a:rPr sz="1500" spc="-15" dirty="0">
                  <a:solidFill>
                    <a:srgbClr val="FFFFFF"/>
                  </a:solidFill>
                  <a:latin typeface="Lucida Sans Unicode"/>
                  <a:cs typeface="Lucida Sans Unicode"/>
                </a:rPr>
                <a:t>C</a:t>
              </a:r>
              <a:r>
                <a:rPr sz="1500" spc="-10" dirty="0">
                  <a:solidFill>
                    <a:srgbClr val="FFFFFF"/>
                  </a:solidFill>
                  <a:latin typeface="Lucida Sans Unicode"/>
                  <a:cs typeface="Lucida Sans Unicode"/>
                </a:rPr>
                <a:t>o</a:t>
              </a:r>
              <a:r>
                <a:rPr sz="1500" dirty="0">
                  <a:solidFill>
                    <a:srgbClr val="FFFFFF"/>
                  </a:solidFill>
                  <a:latin typeface="Lucida Sans Unicode"/>
                  <a:cs typeface="Lucida Sans Unicode"/>
                </a:rPr>
                <a:t>n</a:t>
              </a:r>
              <a:r>
                <a:rPr sz="1500" spc="-5" dirty="0">
                  <a:solidFill>
                    <a:srgbClr val="FFFFFF"/>
                  </a:solidFill>
                  <a:latin typeface="Lucida Sans Unicode"/>
                  <a:cs typeface="Lucida Sans Unicode"/>
                </a:rPr>
                <a:t>v</a:t>
              </a:r>
              <a:r>
                <a:rPr sz="1500" dirty="0">
                  <a:solidFill>
                    <a:srgbClr val="FFFFFF"/>
                  </a:solidFill>
                  <a:latin typeface="Lucida Sans Unicode"/>
                  <a:cs typeface="Lucida Sans Unicode"/>
                </a:rPr>
                <a:t>e</a:t>
              </a:r>
              <a:r>
                <a:rPr sz="1500" spc="-5" dirty="0">
                  <a:solidFill>
                    <a:srgbClr val="FFFFFF"/>
                  </a:solidFill>
                  <a:latin typeface="Lucida Sans Unicode"/>
                  <a:cs typeface="Lucida Sans Unicode"/>
                </a:rPr>
                <a:t>rsati</a:t>
              </a:r>
              <a:r>
                <a:rPr sz="1500" spc="5" dirty="0">
                  <a:solidFill>
                    <a:srgbClr val="FFFFFF"/>
                  </a:solidFill>
                  <a:latin typeface="Lucida Sans Unicode"/>
                  <a:cs typeface="Lucida Sans Unicode"/>
                </a:rPr>
                <a:t>o</a:t>
              </a:r>
              <a:r>
                <a:rPr sz="1500" spc="-5" dirty="0">
                  <a:solidFill>
                    <a:srgbClr val="FFFFFF"/>
                  </a:solidFill>
                  <a:latin typeface="Lucida Sans Unicode"/>
                  <a:cs typeface="Lucida Sans Unicode"/>
                </a:rPr>
                <a:t>ns</a:t>
              </a:r>
              <a:r>
                <a:rPr sz="1500" spc="-15" dirty="0">
                  <a:solidFill>
                    <a:srgbClr val="FFFFFF"/>
                  </a:solidFill>
                  <a:latin typeface="Lucida Sans Unicode"/>
                  <a:cs typeface="Lucida Sans Unicode"/>
                </a:rPr>
                <a:t> </a:t>
              </a:r>
              <a:r>
                <a:rPr sz="1500" spc="-10" dirty="0">
                  <a:solidFill>
                    <a:srgbClr val="FFFFFF"/>
                  </a:solidFill>
                  <a:latin typeface="Lucida Sans Unicode"/>
                  <a:cs typeface="Lucida Sans Unicode"/>
                </a:rPr>
                <a:t>a</a:t>
              </a:r>
              <a:r>
                <a:rPr sz="1500" spc="-5" dirty="0">
                  <a:solidFill>
                    <a:srgbClr val="FFFFFF"/>
                  </a:solidFill>
                  <a:latin typeface="Lucida Sans Unicode"/>
                  <a:cs typeface="Lucida Sans Unicode"/>
                </a:rPr>
                <a:t>n</a:t>
              </a:r>
              <a:r>
                <a:rPr sz="1500" dirty="0">
                  <a:solidFill>
                    <a:srgbClr val="FFFFFF"/>
                  </a:solidFill>
                  <a:latin typeface="Lucida Sans Unicode"/>
                  <a:cs typeface="Lucida Sans Unicode"/>
                </a:rPr>
                <a:t>d </a:t>
              </a:r>
              <a:r>
                <a:rPr sz="1500" spc="-5" dirty="0">
                  <a:solidFill>
                    <a:srgbClr val="FFFFFF"/>
                  </a:solidFill>
                  <a:latin typeface="Lucida Sans Unicode"/>
                  <a:cs typeface="Lucida Sans Unicode"/>
                </a:rPr>
                <a:t>revie</a:t>
              </a:r>
              <a:r>
                <a:rPr sz="1500" dirty="0">
                  <a:solidFill>
                    <a:srgbClr val="FFFFFF"/>
                  </a:solidFill>
                  <a:latin typeface="Lucida Sans Unicode"/>
                  <a:cs typeface="Lucida Sans Unicode"/>
                </a:rPr>
                <a:t>w</a:t>
              </a:r>
              <a:r>
                <a:rPr sz="1500" spc="-5" dirty="0">
                  <a:solidFill>
                    <a:srgbClr val="FFFFFF"/>
                  </a:solidFill>
                  <a:latin typeface="Lucida Sans Unicode"/>
                  <a:cs typeface="Lucida Sans Unicode"/>
                </a:rPr>
                <a:t> </a:t>
              </a:r>
              <a:r>
                <a:rPr sz="1500" dirty="0">
                  <a:solidFill>
                    <a:srgbClr val="FFFFFF"/>
                  </a:solidFill>
                  <a:latin typeface="Lucida Sans Unicode"/>
                  <a:cs typeface="Lucida Sans Unicode"/>
                </a:rPr>
                <a:t>me</a:t>
              </a:r>
              <a:r>
                <a:rPr sz="1500" spc="5" dirty="0">
                  <a:solidFill>
                    <a:srgbClr val="FFFFFF"/>
                  </a:solidFill>
                  <a:latin typeface="Lucida Sans Unicode"/>
                  <a:cs typeface="Lucida Sans Unicode"/>
                </a:rPr>
                <a:t>e</a:t>
              </a:r>
              <a:r>
                <a:rPr sz="1500" dirty="0">
                  <a:solidFill>
                    <a:srgbClr val="FFFFFF"/>
                  </a:solidFill>
                  <a:latin typeface="Lucida Sans Unicode"/>
                  <a:cs typeface="Lucida Sans Unicode"/>
                </a:rPr>
                <a:t>tings</a:t>
              </a:r>
              <a:endParaRPr sz="1500" dirty="0">
                <a:latin typeface="Lucida Sans Unicode"/>
                <a:cs typeface="Lucida Sans Unicode"/>
              </a:endParaRPr>
            </a:p>
          </p:txBody>
        </p:sp>
        <p:sp>
          <p:nvSpPr>
            <p:cNvPr id="8" name="object 8"/>
            <p:cNvSpPr/>
            <p:nvPr/>
          </p:nvSpPr>
          <p:spPr>
            <a:xfrm>
              <a:off x="2239565" y="2083691"/>
              <a:ext cx="1980564" cy="1728470"/>
            </a:xfrm>
            <a:custGeom>
              <a:avLst/>
              <a:gdLst/>
              <a:ahLst/>
              <a:cxnLst/>
              <a:rect l="l" t="t" r="r" b="b"/>
              <a:pathLst>
                <a:path w="1980564" h="1728470">
                  <a:moveTo>
                    <a:pt x="1692148" y="0"/>
                  </a:moveTo>
                  <a:lnTo>
                    <a:pt x="0" y="0"/>
                  </a:lnTo>
                  <a:lnTo>
                    <a:pt x="0" y="1728215"/>
                  </a:lnTo>
                  <a:lnTo>
                    <a:pt x="1980184" y="1728215"/>
                  </a:lnTo>
                  <a:lnTo>
                    <a:pt x="1980184" y="288036"/>
                  </a:lnTo>
                  <a:lnTo>
                    <a:pt x="1976415" y="241333"/>
                  </a:lnTo>
                  <a:lnTo>
                    <a:pt x="1965504" y="197022"/>
                  </a:lnTo>
                  <a:lnTo>
                    <a:pt x="1948043" y="155699"/>
                  </a:lnTo>
                  <a:lnTo>
                    <a:pt x="1924625" y="117957"/>
                  </a:lnTo>
                  <a:lnTo>
                    <a:pt x="1895840" y="84391"/>
                  </a:lnTo>
                  <a:lnTo>
                    <a:pt x="1862281" y="55595"/>
                  </a:lnTo>
                  <a:lnTo>
                    <a:pt x="1824540" y="32164"/>
                  </a:lnTo>
                  <a:lnTo>
                    <a:pt x="1783210" y="14691"/>
                  </a:lnTo>
                  <a:lnTo>
                    <a:pt x="1738881" y="3771"/>
                  </a:lnTo>
                  <a:lnTo>
                    <a:pt x="1692148" y="0"/>
                  </a:lnTo>
                  <a:close/>
                </a:path>
              </a:pathLst>
            </a:custGeom>
            <a:solidFill>
              <a:srgbClr val="CCCCFF"/>
            </a:solidFill>
          </p:spPr>
          <p:txBody>
            <a:bodyPr wrap="square" lIns="0" tIns="0" rIns="0" bIns="0" rtlCol="0"/>
            <a:lstStyle/>
            <a:p>
              <a:endParaRPr/>
            </a:p>
          </p:txBody>
        </p:sp>
        <p:sp>
          <p:nvSpPr>
            <p:cNvPr id="9" name="object 9"/>
            <p:cNvSpPr/>
            <p:nvPr/>
          </p:nvSpPr>
          <p:spPr>
            <a:xfrm>
              <a:off x="2239565" y="2115822"/>
              <a:ext cx="2035175" cy="1783714"/>
            </a:xfrm>
            <a:custGeom>
              <a:avLst/>
              <a:gdLst/>
              <a:ahLst/>
              <a:cxnLst/>
              <a:rect l="l" t="t" r="r" b="b"/>
              <a:pathLst>
                <a:path w="2035175" h="1783714">
                  <a:moveTo>
                    <a:pt x="1719707" y="0"/>
                  </a:moveTo>
                  <a:lnTo>
                    <a:pt x="27431" y="0"/>
                  </a:lnTo>
                  <a:lnTo>
                    <a:pt x="16769" y="2162"/>
                  </a:lnTo>
                  <a:lnTo>
                    <a:pt x="8048" y="8064"/>
                  </a:lnTo>
                  <a:lnTo>
                    <a:pt x="2160" y="16823"/>
                  </a:lnTo>
                  <a:lnTo>
                    <a:pt x="0" y="27558"/>
                  </a:lnTo>
                  <a:lnTo>
                    <a:pt x="0" y="1755647"/>
                  </a:lnTo>
                  <a:lnTo>
                    <a:pt x="2160" y="1766383"/>
                  </a:lnTo>
                  <a:lnTo>
                    <a:pt x="8048" y="1775142"/>
                  </a:lnTo>
                  <a:lnTo>
                    <a:pt x="16769" y="1781044"/>
                  </a:lnTo>
                  <a:lnTo>
                    <a:pt x="27431" y="1783206"/>
                  </a:lnTo>
                  <a:lnTo>
                    <a:pt x="2007743" y="1783206"/>
                  </a:lnTo>
                  <a:lnTo>
                    <a:pt x="2018405" y="1781044"/>
                  </a:lnTo>
                  <a:lnTo>
                    <a:pt x="2027126" y="1775142"/>
                  </a:lnTo>
                  <a:lnTo>
                    <a:pt x="2033014" y="1766383"/>
                  </a:lnTo>
                  <a:lnTo>
                    <a:pt x="2035174" y="1755647"/>
                  </a:lnTo>
                  <a:lnTo>
                    <a:pt x="2035174" y="1750187"/>
                  </a:lnTo>
                  <a:lnTo>
                    <a:pt x="33019" y="1750187"/>
                  </a:lnTo>
                  <a:lnTo>
                    <a:pt x="33019" y="33019"/>
                  </a:lnTo>
                  <a:lnTo>
                    <a:pt x="1860002" y="33019"/>
                  </a:lnTo>
                  <a:lnTo>
                    <a:pt x="1855723" y="30860"/>
                  </a:lnTo>
                  <a:lnTo>
                    <a:pt x="1812924" y="14096"/>
                  </a:lnTo>
                  <a:lnTo>
                    <a:pt x="1766950" y="3555"/>
                  </a:lnTo>
                  <a:lnTo>
                    <a:pt x="1735200" y="380"/>
                  </a:lnTo>
                  <a:lnTo>
                    <a:pt x="1719707" y="0"/>
                  </a:lnTo>
                  <a:close/>
                </a:path>
                <a:path w="2035175" h="1783714">
                  <a:moveTo>
                    <a:pt x="1860002" y="33019"/>
                  </a:moveTo>
                  <a:lnTo>
                    <a:pt x="1719707" y="33019"/>
                  </a:lnTo>
                  <a:lnTo>
                    <a:pt x="1734439" y="33400"/>
                  </a:lnTo>
                  <a:lnTo>
                    <a:pt x="1748662" y="34543"/>
                  </a:lnTo>
                  <a:lnTo>
                    <a:pt x="1790445" y="41909"/>
                  </a:lnTo>
                  <a:lnTo>
                    <a:pt x="1829816" y="55371"/>
                  </a:lnTo>
                  <a:lnTo>
                    <a:pt x="1866265" y="74040"/>
                  </a:lnTo>
                  <a:lnTo>
                    <a:pt x="1899539" y="97789"/>
                  </a:lnTo>
                  <a:lnTo>
                    <a:pt x="1937766" y="136016"/>
                  </a:lnTo>
                  <a:lnTo>
                    <a:pt x="1961387" y="169163"/>
                  </a:lnTo>
                  <a:lnTo>
                    <a:pt x="1980057" y="205739"/>
                  </a:lnTo>
                  <a:lnTo>
                    <a:pt x="1993392" y="245109"/>
                  </a:lnTo>
                  <a:lnTo>
                    <a:pt x="2000758" y="286765"/>
                  </a:lnTo>
                  <a:lnTo>
                    <a:pt x="2002155" y="1750187"/>
                  </a:lnTo>
                  <a:lnTo>
                    <a:pt x="2035174" y="1750187"/>
                  </a:lnTo>
                  <a:lnTo>
                    <a:pt x="2035174" y="314832"/>
                  </a:lnTo>
                  <a:lnTo>
                    <a:pt x="2034794" y="298576"/>
                  </a:lnTo>
                  <a:lnTo>
                    <a:pt x="2028697" y="251332"/>
                  </a:lnTo>
                  <a:lnTo>
                    <a:pt x="2015744" y="206375"/>
                  </a:lnTo>
                  <a:lnTo>
                    <a:pt x="1996747" y="164464"/>
                  </a:lnTo>
                  <a:lnTo>
                    <a:pt x="1962277" y="113791"/>
                  </a:lnTo>
                  <a:lnTo>
                    <a:pt x="1919350" y="71374"/>
                  </a:lnTo>
                  <a:lnTo>
                    <a:pt x="1882774" y="45465"/>
                  </a:lnTo>
                  <a:lnTo>
                    <a:pt x="1869567" y="37845"/>
                  </a:lnTo>
                  <a:lnTo>
                    <a:pt x="1860002" y="33019"/>
                  </a:lnTo>
                  <a:close/>
                </a:path>
                <a:path w="2035175" h="1783714">
                  <a:moveTo>
                    <a:pt x="1719707" y="44068"/>
                  </a:moveTo>
                  <a:lnTo>
                    <a:pt x="43942" y="44068"/>
                  </a:lnTo>
                  <a:lnTo>
                    <a:pt x="43942" y="1739138"/>
                  </a:lnTo>
                  <a:lnTo>
                    <a:pt x="1991233" y="1739138"/>
                  </a:lnTo>
                  <a:lnTo>
                    <a:pt x="1991233" y="1728089"/>
                  </a:lnTo>
                  <a:lnTo>
                    <a:pt x="54990" y="1728089"/>
                  </a:lnTo>
                  <a:lnTo>
                    <a:pt x="54990" y="54990"/>
                  </a:lnTo>
                  <a:lnTo>
                    <a:pt x="1795867" y="54990"/>
                  </a:lnTo>
                  <a:lnTo>
                    <a:pt x="1787906" y="52704"/>
                  </a:lnTo>
                  <a:lnTo>
                    <a:pt x="1774824" y="49529"/>
                  </a:lnTo>
                  <a:lnTo>
                    <a:pt x="1761490" y="47243"/>
                  </a:lnTo>
                  <a:lnTo>
                    <a:pt x="1747773" y="45465"/>
                  </a:lnTo>
                  <a:lnTo>
                    <a:pt x="1734058" y="44450"/>
                  </a:lnTo>
                  <a:lnTo>
                    <a:pt x="1719707" y="44068"/>
                  </a:lnTo>
                  <a:close/>
                </a:path>
                <a:path w="2035175" h="1783714">
                  <a:moveTo>
                    <a:pt x="1795867" y="54990"/>
                  </a:moveTo>
                  <a:lnTo>
                    <a:pt x="1719707" y="54990"/>
                  </a:lnTo>
                  <a:lnTo>
                    <a:pt x="1733804" y="55371"/>
                  </a:lnTo>
                  <a:lnTo>
                    <a:pt x="1747011" y="56514"/>
                  </a:lnTo>
                  <a:lnTo>
                    <a:pt x="1785493" y="63372"/>
                  </a:lnTo>
                  <a:lnTo>
                    <a:pt x="1821687" y="75818"/>
                  </a:lnTo>
                  <a:lnTo>
                    <a:pt x="1866010" y="99949"/>
                  </a:lnTo>
                  <a:lnTo>
                    <a:pt x="1904872" y="132333"/>
                  </a:lnTo>
                  <a:lnTo>
                    <a:pt x="1936622" y="171068"/>
                  </a:lnTo>
                  <a:lnTo>
                    <a:pt x="1959991" y="214629"/>
                  </a:lnTo>
                  <a:lnTo>
                    <a:pt x="1972241" y="251332"/>
                  </a:lnTo>
                  <a:lnTo>
                    <a:pt x="1978914" y="289559"/>
                  </a:lnTo>
                  <a:lnTo>
                    <a:pt x="1980183" y="1728089"/>
                  </a:lnTo>
                  <a:lnTo>
                    <a:pt x="1991233" y="1728089"/>
                  </a:lnTo>
                  <a:lnTo>
                    <a:pt x="1991201" y="314832"/>
                  </a:lnTo>
                  <a:lnTo>
                    <a:pt x="1988184" y="274446"/>
                  </a:lnTo>
                  <a:lnTo>
                    <a:pt x="1979168" y="235203"/>
                  </a:lnTo>
                  <a:lnTo>
                    <a:pt x="1964690" y="198246"/>
                  </a:lnTo>
                  <a:lnTo>
                    <a:pt x="1945385" y="164464"/>
                  </a:lnTo>
                  <a:lnTo>
                    <a:pt x="1912239" y="124078"/>
                  </a:lnTo>
                  <a:lnTo>
                    <a:pt x="1871853" y="90550"/>
                  </a:lnTo>
                  <a:lnTo>
                    <a:pt x="1837817" y="70992"/>
                  </a:lnTo>
                  <a:lnTo>
                    <a:pt x="1800733" y="56387"/>
                  </a:lnTo>
                  <a:lnTo>
                    <a:pt x="1795867" y="54990"/>
                  </a:lnTo>
                  <a:close/>
                </a:path>
              </a:pathLst>
            </a:custGeom>
            <a:solidFill>
              <a:srgbClr val="FFFFFF"/>
            </a:solidFill>
          </p:spPr>
          <p:txBody>
            <a:bodyPr wrap="square" lIns="0" tIns="0" rIns="0" bIns="0" rtlCol="0"/>
            <a:lstStyle/>
            <a:p>
              <a:endParaRPr/>
            </a:p>
          </p:txBody>
        </p:sp>
        <p:sp>
          <p:nvSpPr>
            <p:cNvPr id="10" name="object 10"/>
            <p:cNvSpPr txBox="1"/>
            <p:nvPr/>
          </p:nvSpPr>
          <p:spPr>
            <a:xfrm>
              <a:off x="2422169" y="2439030"/>
              <a:ext cx="1714500" cy="738664"/>
            </a:xfrm>
            <a:prstGeom prst="rect">
              <a:avLst/>
            </a:prstGeom>
          </p:spPr>
          <p:txBody>
            <a:bodyPr vert="horz" wrap="square" lIns="0" tIns="0" rIns="0" bIns="0" rtlCol="0">
              <a:spAutoFit/>
            </a:bodyPr>
            <a:lstStyle/>
            <a:p>
              <a:pPr marL="12700">
                <a:lnSpc>
                  <a:spcPct val="100000"/>
                </a:lnSpc>
              </a:pPr>
              <a:r>
                <a:rPr sz="2400" spc="-10" dirty="0">
                  <a:solidFill>
                    <a:schemeClr val="accent2">
                      <a:lumMod val="90000"/>
                      <a:lumOff val="10000"/>
                    </a:schemeClr>
                  </a:solidFill>
                  <a:latin typeface="Lucida Sans Unicode"/>
                  <a:cs typeface="Lucida Sans Unicode"/>
                </a:rPr>
                <a:t>I</a:t>
              </a:r>
              <a:r>
                <a:rPr sz="2400" spc="-5" dirty="0">
                  <a:solidFill>
                    <a:schemeClr val="accent2">
                      <a:lumMod val="90000"/>
                      <a:lumOff val="10000"/>
                    </a:schemeClr>
                  </a:solidFill>
                  <a:latin typeface="Lucida Sans Unicode"/>
                  <a:cs typeface="Lucida Sans Unicode"/>
                </a:rPr>
                <a:t>nforma</a:t>
              </a:r>
              <a:r>
                <a:rPr sz="2400" dirty="0">
                  <a:solidFill>
                    <a:schemeClr val="accent2">
                      <a:lumMod val="90000"/>
                      <a:lumOff val="10000"/>
                    </a:schemeClr>
                  </a:solidFill>
                  <a:latin typeface="Lucida Sans Unicode"/>
                  <a:cs typeface="Lucida Sans Unicode"/>
                </a:rPr>
                <a:t>l</a:t>
              </a:r>
              <a:r>
                <a:rPr sz="2400" spc="-10" dirty="0">
                  <a:solidFill>
                    <a:schemeClr val="accent2">
                      <a:lumMod val="90000"/>
                      <a:lumOff val="10000"/>
                    </a:schemeClr>
                  </a:solidFill>
                  <a:latin typeface="Lucida Sans Unicode"/>
                  <a:cs typeface="Lucida Sans Unicode"/>
                </a:rPr>
                <a:t> </a:t>
              </a:r>
              <a:r>
                <a:rPr sz="2400" spc="-5" dirty="0">
                  <a:solidFill>
                    <a:schemeClr val="accent2">
                      <a:lumMod val="90000"/>
                      <a:lumOff val="10000"/>
                    </a:schemeClr>
                  </a:solidFill>
                  <a:latin typeface="Lucida Sans Unicode"/>
                  <a:cs typeface="Lucida Sans Unicode"/>
                </a:rPr>
                <a:t>m</a:t>
              </a:r>
              <a:r>
                <a:rPr sz="2400" dirty="0">
                  <a:solidFill>
                    <a:schemeClr val="accent2">
                      <a:lumMod val="90000"/>
                      <a:lumOff val="10000"/>
                    </a:schemeClr>
                  </a:solidFill>
                  <a:latin typeface="Lucida Sans Unicode"/>
                  <a:cs typeface="Lucida Sans Unicode"/>
                </a:rPr>
                <a:t>ee</a:t>
              </a:r>
              <a:r>
                <a:rPr sz="2400" spc="-5" dirty="0">
                  <a:solidFill>
                    <a:schemeClr val="accent2">
                      <a:lumMod val="90000"/>
                      <a:lumOff val="10000"/>
                    </a:schemeClr>
                  </a:solidFill>
                  <a:latin typeface="Lucida Sans Unicode"/>
                  <a:cs typeface="Lucida Sans Unicode"/>
                </a:rPr>
                <a:t>ti</a:t>
              </a:r>
              <a:r>
                <a:rPr sz="2400" dirty="0">
                  <a:solidFill>
                    <a:schemeClr val="accent2">
                      <a:lumMod val="90000"/>
                      <a:lumOff val="10000"/>
                    </a:schemeClr>
                  </a:solidFill>
                  <a:latin typeface="Lucida Sans Unicode"/>
                  <a:cs typeface="Lucida Sans Unicode"/>
                </a:rPr>
                <a:t>n</a:t>
              </a:r>
              <a:r>
                <a:rPr sz="2400" spc="-5" dirty="0">
                  <a:solidFill>
                    <a:schemeClr val="accent2">
                      <a:lumMod val="90000"/>
                      <a:lumOff val="10000"/>
                    </a:schemeClr>
                  </a:solidFill>
                  <a:latin typeface="Lucida Sans Unicode"/>
                  <a:cs typeface="Lucida Sans Unicode"/>
                </a:rPr>
                <a:t>gs</a:t>
              </a:r>
              <a:endParaRPr sz="2400" dirty="0">
                <a:solidFill>
                  <a:schemeClr val="accent2">
                    <a:lumMod val="90000"/>
                    <a:lumOff val="10000"/>
                  </a:schemeClr>
                </a:solidFill>
                <a:latin typeface="Lucida Sans Unicode"/>
                <a:cs typeface="Lucida Sans Unicode"/>
              </a:endParaRPr>
            </a:p>
          </p:txBody>
        </p:sp>
        <p:sp>
          <p:nvSpPr>
            <p:cNvPr id="11" name="object 11"/>
            <p:cNvSpPr/>
            <p:nvPr/>
          </p:nvSpPr>
          <p:spPr>
            <a:xfrm>
              <a:off x="286750" y="3871469"/>
              <a:ext cx="1980564" cy="1728470"/>
            </a:xfrm>
            <a:custGeom>
              <a:avLst/>
              <a:gdLst/>
              <a:ahLst/>
              <a:cxnLst/>
              <a:rect l="l" t="t" r="r" b="b"/>
              <a:pathLst>
                <a:path w="1980564" h="1728470">
                  <a:moveTo>
                    <a:pt x="1980247" y="0"/>
                  </a:moveTo>
                  <a:lnTo>
                    <a:pt x="0" y="0"/>
                  </a:lnTo>
                  <a:lnTo>
                    <a:pt x="0" y="1440180"/>
                  </a:lnTo>
                  <a:lnTo>
                    <a:pt x="3769" y="1486882"/>
                  </a:lnTo>
                  <a:lnTo>
                    <a:pt x="14684" y="1531193"/>
                  </a:lnTo>
                  <a:lnTo>
                    <a:pt x="32149" y="1572516"/>
                  </a:lnTo>
                  <a:lnTo>
                    <a:pt x="55573" y="1610258"/>
                  </a:lnTo>
                  <a:lnTo>
                    <a:pt x="84362" y="1643824"/>
                  </a:lnTo>
                  <a:lnTo>
                    <a:pt x="117924" y="1672620"/>
                  </a:lnTo>
                  <a:lnTo>
                    <a:pt x="155665" y="1696051"/>
                  </a:lnTo>
                  <a:lnTo>
                    <a:pt x="196993" y="1713524"/>
                  </a:lnTo>
                  <a:lnTo>
                    <a:pt x="241314" y="1724444"/>
                  </a:lnTo>
                  <a:lnTo>
                    <a:pt x="288036" y="1728216"/>
                  </a:lnTo>
                  <a:lnTo>
                    <a:pt x="1980247" y="1728216"/>
                  </a:lnTo>
                  <a:lnTo>
                    <a:pt x="1980247" y="0"/>
                  </a:lnTo>
                  <a:close/>
                </a:path>
              </a:pathLst>
            </a:custGeom>
            <a:solidFill>
              <a:schemeClr val="accent1">
                <a:lumMod val="75000"/>
              </a:schemeClr>
            </a:solidFill>
          </p:spPr>
          <p:txBody>
            <a:bodyPr wrap="square" lIns="0" tIns="0" rIns="0" bIns="0" rtlCol="0"/>
            <a:lstStyle/>
            <a:p>
              <a:endParaRPr/>
            </a:p>
          </p:txBody>
        </p:sp>
        <p:sp>
          <p:nvSpPr>
            <p:cNvPr id="12" name="object 12"/>
            <p:cNvSpPr/>
            <p:nvPr/>
          </p:nvSpPr>
          <p:spPr>
            <a:xfrm>
              <a:off x="259280" y="3843911"/>
              <a:ext cx="2035810" cy="1783714"/>
            </a:xfrm>
            <a:custGeom>
              <a:avLst/>
              <a:gdLst/>
              <a:ahLst/>
              <a:cxnLst/>
              <a:rect l="l" t="t" r="r" b="b"/>
              <a:pathLst>
                <a:path w="2035810" h="1783714">
                  <a:moveTo>
                    <a:pt x="2007717" y="0"/>
                  </a:moveTo>
                  <a:lnTo>
                    <a:pt x="27508" y="0"/>
                  </a:lnTo>
                  <a:lnTo>
                    <a:pt x="16802" y="2162"/>
                  </a:lnTo>
                  <a:lnTo>
                    <a:pt x="8058" y="8064"/>
                  </a:lnTo>
                  <a:lnTo>
                    <a:pt x="2162" y="16823"/>
                  </a:lnTo>
                  <a:lnTo>
                    <a:pt x="0" y="27558"/>
                  </a:lnTo>
                  <a:lnTo>
                    <a:pt x="12" y="1468501"/>
                  </a:lnTo>
                  <a:lnTo>
                    <a:pt x="3746" y="1516252"/>
                  </a:lnTo>
                  <a:lnTo>
                    <a:pt x="14363" y="1562099"/>
                  </a:lnTo>
                  <a:lnTo>
                    <a:pt x="31445" y="1605152"/>
                  </a:lnTo>
                  <a:lnTo>
                    <a:pt x="54698" y="1645411"/>
                  </a:lnTo>
                  <a:lnTo>
                    <a:pt x="93370" y="1691766"/>
                  </a:lnTo>
                  <a:lnTo>
                    <a:pt x="139738" y="1729866"/>
                  </a:lnTo>
                  <a:lnTo>
                    <a:pt x="179425" y="1752472"/>
                  </a:lnTo>
                  <a:lnTo>
                    <a:pt x="222326" y="1769237"/>
                  </a:lnTo>
                  <a:lnTo>
                    <a:pt x="268211" y="1779777"/>
                  </a:lnTo>
                  <a:lnTo>
                    <a:pt x="315544" y="1783333"/>
                  </a:lnTo>
                  <a:lnTo>
                    <a:pt x="2007717" y="1783333"/>
                  </a:lnTo>
                  <a:lnTo>
                    <a:pt x="2018453" y="1781171"/>
                  </a:lnTo>
                  <a:lnTo>
                    <a:pt x="2027212" y="1775269"/>
                  </a:lnTo>
                  <a:lnTo>
                    <a:pt x="2033113" y="1766510"/>
                  </a:lnTo>
                  <a:lnTo>
                    <a:pt x="2035276" y="1755775"/>
                  </a:lnTo>
                  <a:lnTo>
                    <a:pt x="2035276" y="1750314"/>
                  </a:lnTo>
                  <a:lnTo>
                    <a:pt x="315544" y="1750314"/>
                  </a:lnTo>
                  <a:lnTo>
                    <a:pt x="300824" y="1749932"/>
                  </a:lnTo>
                  <a:lnTo>
                    <a:pt x="258483" y="1744599"/>
                  </a:lnTo>
                  <a:lnTo>
                    <a:pt x="218249" y="1733041"/>
                  </a:lnTo>
                  <a:lnTo>
                    <a:pt x="180797" y="1716151"/>
                  </a:lnTo>
                  <a:lnTo>
                    <a:pt x="135585" y="1685543"/>
                  </a:lnTo>
                  <a:lnTo>
                    <a:pt x="97396" y="1647189"/>
                  </a:lnTo>
                  <a:lnTo>
                    <a:pt x="73863" y="1614170"/>
                  </a:lnTo>
                  <a:lnTo>
                    <a:pt x="55194" y="1577593"/>
                  </a:lnTo>
                  <a:lnTo>
                    <a:pt x="41833" y="1538223"/>
                  </a:lnTo>
                  <a:lnTo>
                    <a:pt x="34480" y="1496440"/>
                  </a:lnTo>
                  <a:lnTo>
                    <a:pt x="33007" y="33019"/>
                  </a:lnTo>
                  <a:lnTo>
                    <a:pt x="2035276" y="33019"/>
                  </a:lnTo>
                  <a:lnTo>
                    <a:pt x="2035276" y="27558"/>
                  </a:lnTo>
                  <a:lnTo>
                    <a:pt x="2033113" y="16823"/>
                  </a:lnTo>
                  <a:lnTo>
                    <a:pt x="2027212" y="8064"/>
                  </a:lnTo>
                  <a:lnTo>
                    <a:pt x="2018453" y="2162"/>
                  </a:lnTo>
                  <a:lnTo>
                    <a:pt x="2007717" y="0"/>
                  </a:lnTo>
                  <a:close/>
                </a:path>
                <a:path w="2035810" h="1783714">
                  <a:moveTo>
                    <a:pt x="2035276" y="33019"/>
                  </a:moveTo>
                  <a:lnTo>
                    <a:pt x="2002256" y="33019"/>
                  </a:lnTo>
                  <a:lnTo>
                    <a:pt x="2002256" y="1750314"/>
                  </a:lnTo>
                  <a:lnTo>
                    <a:pt x="2035276" y="1750314"/>
                  </a:lnTo>
                  <a:lnTo>
                    <a:pt x="2035276" y="33019"/>
                  </a:lnTo>
                  <a:close/>
                </a:path>
                <a:path w="2035810" h="1783714">
                  <a:moveTo>
                    <a:pt x="1991207" y="44068"/>
                  </a:moveTo>
                  <a:lnTo>
                    <a:pt x="44005" y="44068"/>
                  </a:lnTo>
                  <a:lnTo>
                    <a:pt x="44020" y="1468501"/>
                  </a:lnTo>
                  <a:lnTo>
                    <a:pt x="47091" y="1508759"/>
                  </a:lnTo>
                  <a:lnTo>
                    <a:pt x="56108" y="1548129"/>
                  </a:lnTo>
                  <a:lnTo>
                    <a:pt x="70548" y="1585086"/>
                  </a:lnTo>
                  <a:lnTo>
                    <a:pt x="89827" y="1618868"/>
                  </a:lnTo>
                  <a:lnTo>
                    <a:pt x="123012" y="1659127"/>
                  </a:lnTo>
                  <a:lnTo>
                    <a:pt x="163309" y="1692655"/>
                  </a:lnTo>
                  <a:lnTo>
                    <a:pt x="197408" y="1712340"/>
                  </a:lnTo>
                  <a:lnTo>
                    <a:pt x="234454" y="1726945"/>
                  </a:lnTo>
                  <a:lnTo>
                    <a:pt x="273672" y="1736089"/>
                  </a:lnTo>
                  <a:lnTo>
                    <a:pt x="315544" y="1739264"/>
                  </a:lnTo>
                  <a:lnTo>
                    <a:pt x="1991207" y="1739264"/>
                  </a:lnTo>
                  <a:lnTo>
                    <a:pt x="1991207" y="1728215"/>
                  </a:lnTo>
                  <a:lnTo>
                    <a:pt x="315544" y="1728215"/>
                  </a:lnTo>
                  <a:lnTo>
                    <a:pt x="301383" y="1727962"/>
                  </a:lnTo>
                  <a:lnTo>
                    <a:pt x="262293" y="1722881"/>
                  </a:lnTo>
                  <a:lnTo>
                    <a:pt x="225336" y="1712214"/>
                  </a:lnTo>
                  <a:lnTo>
                    <a:pt x="179895" y="1690242"/>
                  </a:lnTo>
                  <a:lnTo>
                    <a:pt x="148793" y="1668017"/>
                  </a:lnTo>
                  <a:lnTo>
                    <a:pt x="113690" y="1632458"/>
                  </a:lnTo>
                  <a:lnTo>
                    <a:pt x="86105" y="1591309"/>
                  </a:lnTo>
                  <a:lnTo>
                    <a:pt x="70446" y="1556511"/>
                  </a:lnTo>
                  <a:lnTo>
                    <a:pt x="60109" y="1519554"/>
                  </a:lnTo>
                  <a:lnTo>
                    <a:pt x="55295" y="1480439"/>
                  </a:lnTo>
                  <a:lnTo>
                    <a:pt x="55003" y="55117"/>
                  </a:lnTo>
                  <a:lnTo>
                    <a:pt x="1991207" y="55117"/>
                  </a:lnTo>
                  <a:lnTo>
                    <a:pt x="1991207" y="44068"/>
                  </a:lnTo>
                  <a:close/>
                </a:path>
                <a:path w="2035810" h="1783714">
                  <a:moveTo>
                    <a:pt x="1991207" y="55117"/>
                  </a:moveTo>
                  <a:lnTo>
                    <a:pt x="1980285" y="55117"/>
                  </a:lnTo>
                  <a:lnTo>
                    <a:pt x="1980285" y="1728215"/>
                  </a:lnTo>
                  <a:lnTo>
                    <a:pt x="1991207" y="1728215"/>
                  </a:lnTo>
                  <a:lnTo>
                    <a:pt x="1991207" y="55117"/>
                  </a:lnTo>
                  <a:close/>
                </a:path>
              </a:pathLst>
            </a:custGeom>
            <a:solidFill>
              <a:srgbClr val="FFFFFF"/>
            </a:solidFill>
          </p:spPr>
          <p:txBody>
            <a:bodyPr wrap="square" lIns="0" tIns="0" rIns="0" bIns="0" rtlCol="0"/>
            <a:lstStyle/>
            <a:p>
              <a:endParaRPr/>
            </a:p>
          </p:txBody>
        </p:sp>
        <p:sp>
          <p:nvSpPr>
            <p:cNvPr id="13" name="object 13"/>
            <p:cNvSpPr txBox="1"/>
            <p:nvPr/>
          </p:nvSpPr>
          <p:spPr>
            <a:xfrm>
              <a:off x="416273" y="4539400"/>
              <a:ext cx="1415415" cy="861774"/>
            </a:xfrm>
            <a:prstGeom prst="rect">
              <a:avLst/>
            </a:prstGeom>
          </p:spPr>
          <p:txBody>
            <a:bodyPr vert="horz" wrap="square" lIns="0" tIns="0" rIns="0" bIns="0" rtlCol="0">
              <a:spAutoFit/>
            </a:bodyPr>
            <a:lstStyle/>
            <a:p>
              <a:pPr marL="12700">
                <a:lnSpc>
                  <a:spcPct val="100000"/>
                </a:lnSpc>
              </a:pPr>
              <a:r>
                <a:rPr sz="2800" spc="-5" dirty="0">
                  <a:solidFill>
                    <a:srgbClr val="FFFFFF"/>
                  </a:solidFill>
                  <a:latin typeface="Lucida Sans Unicode"/>
                  <a:cs typeface="Lucida Sans Unicode"/>
                </a:rPr>
                <a:t>Writt</a:t>
              </a:r>
              <a:r>
                <a:rPr sz="2800" spc="5" dirty="0">
                  <a:solidFill>
                    <a:srgbClr val="FFFFFF"/>
                  </a:solidFill>
                  <a:latin typeface="Lucida Sans Unicode"/>
                  <a:cs typeface="Lucida Sans Unicode"/>
                </a:rPr>
                <a:t>e</a:t>
              </a:r>
              <a:r>
                <a:rPr sz="2800" spc="-5" dirty="0">
                  <a:solidFill>
                    <a:srgbClr val="FFFFFF"/>
                  </a:solidFill>
                  <a:latin typeface="Lucida Sans Unicode"/>
                  <a:cs typeface="Lucida Sans Unicode"/>
                </a:rPr>
                <a:t>n</a:t>
              </a:r>
              <a:r>
                <a:rPr sz="2800" spc="-15" dirty="0">
                  <a:solidFill>
                    <a:srgbClr val="FFFFFF"/>
                  </a:solidFill>
                  <a:latin typeface="Lucida Sans Unicode"/>
                  <a:cs typeface="Lucida Sans Unicode"/>
                </a:rPr>
                <a:t> </a:t>
              </a:r>
              <a:r>
                <a:rPr sz="2800" spc="-5" dirty="0">
                  <a:solidFill>
                    <a:srgbClr val="FFFFFF"/>
                  </a:solidFill>
                  <a:latin typeface="Lucida Sans Unicode"/>
                  <a:cs typeface="Lucida Sans Unicode"/>
                </a:rPr>
                <a:t>re</a:t>
              </a:r>
              <a:r>
                <a:rPr sz="2800" spc="5" dirty="0">
                  <a:solidFill>
                    <a:srgbClr val="FFFFFF"/>
                  </a:solidFill>
                  <a:latin typeface="Lucida Sans Unicode"/>
                  <a:cs typeface="Lucida Sans Unicode"/>
                </a:rPr>
                <a:t>p</a:t>
              </a:r>
              <a:r>
                <a:rPr sz="2800" spc="-5" dirty="0">
                  <a:solidFill>
                    <a:srgbClr val="FFFFFF"/>
                  </a:solidFill>
                  <a:latin typeface="Lucida Sans Unicode"/>
                  <a:cs typeface="Lucida Sans Unicode"/>
                </a:rPr>
                <a:t>orts</a:t>
              </a:r>
              <a:endParaRPr sz="2800" dirty="0">
                <a:latin typeface="Lucida Sans Unicode"/>
                <a:cs typeface="Lucida Sans Unicode"/>
              </a:endParaRPr>
            </a:p>
          </p:txBody>
        </p:sp>
        <p:sp>
          <p:nvSpPr>
            <p:cNvPr id="14" name="object 14"/>
            <p:cNvSpPr/>
            <p:nvPr/>
          </p:nvSpPr>
          <p:spPr>
            <a:xfrm>
              <a:off x="2266997" y="3871469"/>
              <a:ext cx="1980564" cy="1728470"/>
            </a:xfrm>
            <a:custGeom>
              <a:avLst/>
              <a:gdLst/>
              <a:ahLst/>
              <a:cxnLst/>
              <a:rect l="l" t="t" r="r" b="b"/>
              <a:pathLst>
                <a:path w="1980564" h="1728470">
                  <a:moveTo>
                    <a:pt x="1980184" y="0"/>
                  </a:moveTo>
                  <a:lnTo>
                    <a:pt x="0" y="0"/>
                  </a:lnTo>
                  <a:lnTo>
                    <a:pt x="0" y="1728216"/>
                  </a:lnTo>
                  <a:lnTo>
                    <a:pt x="1692148" y="1728216"/>
                  </a:lnTo>
                  <a:lnTo>
                    <a:pt x="1738881" y="1724444"/>
                  </a:lnTo>
                  <a:lnTo>
                    <a:pt x="1783210" y="1713524"/>
                  </a:lnTo>
                  <a:lnTo>
                    <a:pt x="1824540" y="1696051"/>
                  </a:lnTo>
                  <a:lnTo>
                    <a:pt x="1862281" y="1672620"/>
                  </a:lnTo>
                  <a:lnTo>
                    <a:pt x="1895840" y="1643824"/>
                  </a:lnTo>
                  <a:lnTo>
                    <a:pt x="1924625" y="1610258"/>
                  </a:lnTo>
                  <a:lnTo>
                    <a:pt x="1948043" y="1572516"/>
                  </a:lnTo>
                  <a:lnTo>
                    <a:pt x="1965504" y="1531193"/>
                  </a:lnTo>
                  <a:lnTo>
                    <a:pt x="1976415" y="1486882"/>
                  </a:lnTo>
                  <a:lnTo>
                    <a:pt x="1980184" y="1440180"/>
                  </a:lnTo>
                  <a:lnTo>
                    <a:pt x="1980184" y="0"/>
                  </a:lnTo>
                  <a:close/>
                </a:path>
              </a:pathLst>
            </a:custGeom>
            <a:solidFill>
              <a:srgbClr val="6F2F9F"/>
            </a:solidFill>
          </p:spPr>
          <p:txBody>
            <a:bodyPr wrap="square" lIns="0" tIns="0" rIns="0" bIns="0" rtlCol="0"/>
            <a:lstStyle/>
            <a:p>
              <a:endParaRPr/>
            </a:p>
          </p:txBody>
        </p:sp>
        <p:sp>
          <p:nvSpPr>
            <p:cNvPr id="15" name="object 15"/>
            <p:cNvSpPr/>
            <p:nvPr/>
          </p:nvSpPr>
          <p:spPr>
            <a:xfrm>
              <a:off x="2239565" y="3843911"/>
              <a:ext cx="2035175" cy="1783714"/>
            </a:xfrm>
            <a:custGeom>
              <a:avLst/>
              <a:gdLst/>
              <a:ahLst/>
              <a:cxnLst/>
              <a:rect l="l" t="t" r="r" b="b"/>
              <a:pathLst>
                <a:path w="2035175" h="1783714">
                  <a:moveTo>
                    <a:pt x="2007743" y="0"/>
                  </a:moveTo>
                  <a:lnTo>
                    <a:pt x="27431" y="0"/>
                  </a:lnTo>
                  <a:lnTo>
                    <a:pt x="16769" y="2162"/>
                  </a:lnTo>
                  <a:lnTo>
                    <a:pt x="8048" y="8064"/>
                  </a:lnTo>
                  <a:lnTo>
                    <a:pt x="2160" y="16823"/>
                  </a:lnTo>
                  <a:lnTo>
                    <a:pt x="0" y="27558"/>
                  </a:lnTo>
                  <a:lnTo>
                    <a:pt x="0" y="1755775"/>
                  </a:lnTo>
                  <a:lnTo>
                    <a:pt x="2160" y="1766510"/>
                  </a:lnTo>
                  <a:lnTo>
                    <a:pt x="8048" y="1775269"/>
                  </a:lnTo>
                  <a:lnTo>
                    <a:pt x="16769" y="1781171"/>
                  </a:lnTo>
                  <a:lnTo>
                    <a:pt x="27431" y="1783333"/>
                  </a:lnTo>
                  <a:lnTo>
                    <a:pt x="1720342" y="1783206"/>
                  </a:lnTo>
                  <a:lnTo>
                    <a:pt x="1768220" y="1779524"/>
                  </a:lnTo>
                  <a:lnTo>
                    <a:pt x="1814195" y="1768855"/>
                  </a:lnTo>
                  <a:lnTo>
                    <a:pt x="1857120" y="1751838"/>
                  </a:lnTo>
                  <a:lnTo>
                    <a:pt x="33019" y="1750314"/>
                  </a:lnTo>
                  <a:lnTo>
                    <a:pt x="33019" y="33019"/>
                  </a:lnTo>
                  <a:lnTo>
                    <a:pt x="2035174" y="33019"/>
                  </a:lnTo>
                  <a:lnTo>
                    <a:pt x="2035174" y="27558"/>
                  </a:lnTo>
                  <a:lnTo>
                    <a:pt x="2033014" y="16823"/>
                  </a:lnTo>
                  <a:lnTo>
                    <a:pt x="2027126" y="8064"/>
                  </a:lnTo>
                  <a:lnTo>
                    <a:pt x="2018405" y="2162"/>
                  </a:lnTo>
                  <a:lnTo>
                    <a:pt x="2007743" y="0"/>
                  </a:lnTo>
                  <a:close/>
                </a:path>
                <a:path w="2035175" h="1783714">
                  <a:moveTo>
                    <a:pt x="2035174" y="33019"/>
                  </a:moveTo>
                  <a:lnTo>
                    <a:pt x="2002155" y="33019"/>
                  </a:lnTo>
                  <a:lnTo>
                    <a:pt x="2002155" y="1467739"/>
                  </a:lnTo>
                  <a:lnTo>
                    <a:pt x="2001790" y="1481835"/>
                  </a:lnTo>
                  <a:lnTo>
                    <a:pt x="1996440" y="1524761"/>
                  </a:lnTo>
                  <a:lnTo>
                    <a:pt x="1985009" y="1565020"/>
                  </a:lnTo>
                  <a:lnTo>
                    <a:pt x="1968119" y="1602485"/>
                  </a:lnTo>
                  <a:lnTo>
                    <a:pt x="1937511" y="1647570"/>
                  </a:lnTo>
                  <a:lnTo>
                    <a:pt x="1899158" y="1685924"/>
                  </a:lnTo>
                  <a:lnTo>
                    <a:pt x="1866137" y="1709419"/>
                  </a:lnTo>
                  <a:lnTo>
                    <a:pt x="1829561" y="1728089"/>
                  </a:lnTo>
                  <a:lnTo>
                    <a:pt x="1790192" y="1741424"/>
                  </a:lnTo>
                  <a:lnTo>
                    <a:pt x="1748408" y="1748789"/>
                  </a:lnTo>
                  <a:lnTo>
                    <a:pt x="1719580" y="1750314"/>
                  </a:lnTo>
                  <a:lnTo>
                    <a:pt x="1860058" y="1750314"/>
                  </a:lnTo>
                  <a:lnTo>
                    <a:pt x="1897253" y="1728596"/>
                  </a:lnTo>
                  <a:lnTo>
                    <a:pt x="1943734" y="1689862"/>
                  </a:lnTo>
                  <a:lnTo>
                    <a:pt x="1981834" y="1643507"/>
                  </a:lnTo>
                  <a:lnTo>
                    <a:pt x="2004441" y="1603883"/>
                  </a:lnTo>
                  <a:lnTo>
                    <a:pt x="2021205" y="1560957"/>
                  </a:lnTo>
                  <a:lnTo>
                    <a:pt x="2031619" y="1514983"/>
                  </a:lnTo>
                  <a:lnTo>
                    <a:pt x="2035174" y="1467739"/>
                  </a:lnTo>
                  <a:lnTo>
                    <a:pt x="2035174" y="33019"/>
                  </a:lnTo>
                  <a:close/>
                </a:path>
                <a:path w="2035175" h="1783714">
                  <a:moveTo>
                    <a:pt x="1991233" y="44068"/>
                  </a:moveTo>
                  <a:lnTo>
                    <a:pt x="43942" y="44068"/>
                  </a:lnTo>
                  <a:lnTo>
                    <a:pt x="43942" y="1739264"/>
                  </a:lnTo>
                  <a:lnTo>
                    <a:pt x="1719198" y="1739264"/>
                  </a:lnTo>
                  <a:lnTo>
                    <a:pt x="1733295" y="1738883"/>
                  </a:lnTo>
                  <a:lnTo>
                    <a:pt x="1773935" y="1733930"/>
                  </a:lnTo>
                  <a:lnTo>
                    <a:pt x="54990" y="1728215"/>
                  </a:lnTo>
                  <a:lnTo>
                    <a:pt x="54990" y="55117"/>
                  </a:lnTo>
                  <a:lnTo>
                    <a:pt x="1991233" y="55117"/>
                  </a:lnTo>
                  <a:lnTo>
                    <a:pt x="1991233" y="44068"/>
                  </a:lnTo>
                  <a:close/>
                </a:path>
                <a:path w="2035175" h="1783714">
                  <a:moveTo>
                    <a:pt x="1991233" y="55117"/>
                  </a:moveTo>
                  <a:lnTo>
                    <a:pt x="1980183" y="55117"/>
                  </a:lnTo>
                  <a:lnTo>
                    <a:pt x="1980183" y="1467739"/>
                  </a:lnTo>
                  <a:lnTo>
                    <a:pt x="1979803" y="1481835"/>
                  </a:lnTo>
                  <a:lnTo>
                    <a:pt x="1974849" y="1521078"/>
                  </a:lnTo>
                  <a:lnTo>
                    <a:pt x="1964182" y="1557908"/>
                  </a:lnTo>
                  <a:lnTo>
                    <a:pt x="1942210" y="1603374"/>
                  </a:lnTo>
                  <a:lnTo>
                    <a:pt x="1919985" y="1634363"/>
                  </a:lnTo>
                  <a:lnTo>
                    <a:pt x="1884425" y="1669541"/>
                  </a:lnTo>
                  <a:lnTo>
                    <a:pt x="1843278" y="1697227"/>
                  </a:lnTo>
                  <a:lnTo>
                    <a:pt x="1796415" y="1716785"/>
                  </a:lnTo>
                  <a:lnTo>
                    <a:pt x="1758822" y="1725294"/>
                  </a:lnTo>
                  <a:lnTo>
                    <a:pt x="1718945" y="1728342"/>
                  </a:lnTo>
                  <a:lnTo>
                    <a:pt x="1795990" y="1728342"/>
                  </a:lnTo>
                  <a:lnTo>
                    <a:pt x="1836928" y="1712721"/>
                  </a:lnTo>
                  <a:lnTo>
                    <a:pt x="1870836" y="1693417"/>
                  </a:lnTo>
                  <a:lnTo>
                    <a:pt x="1911095" y="1660270"/>
                  </a:lnTo>
                  <a:lnTo>
                    <a:pt x="1944623" y="1620011"/>
                  </a:lnTo>
                  <a:lnTo>
                    <a:pt x="1964308" y="1585848"/>
                  </a:lnTo>
                  <a:lnTo>
                    <a:pt x="1978914" y="1548764"/>
                  </a:lnTo>
                  <a:lnTo>
                    <a:pt x="1988058" y="1509521"/>
                  </a:lnTo>
                  <a:lnTo>
                    <a:pt x="1991233" y="1467739"/>
                  </a:lnTo>
                  <a:lnTo>
                    <a:pt x="1991233" y="55117"/>
                  </a:lnTo>
                  <a:close/>
                </a:path>
              </a:pathLst>
            </a:custGeom>
            <a:solidFill>
              <a:srgbClr val="FFFFFF"/>
            </a:solidFill>
          </p:spPr>
          <p:txBody>
            <a:bodyPr wrap="square" lIns="0" tIns="0" rIns="0" bIns="0" rtlCol="0"/>
            <a:lstStyle/>
            <a:p>
              <a:endParaRPr/>
            </a:p>
          </p:txBody>
        </p:sp>
        <p:sp>
          <p:nvSpPr>
            <p:cNvPr id="16" name="object 16"/>
            <p:cNvSpPr txBox="1"/>
            <p:nvPr/>
          </p:nvSpPr>
          <p:spPr>
            <a:xfrm>
              <a:off x="2450893" y="4818000"/>
              <a:ext cx="1614805" cy="257810"/>
            </a:xfrm>
            <a:prstGeom prst="rect">
              <a:avLst/>
            </a:prstGeom>
          </p:spPr>
          <p:txBody>
            <a:bodyPr vert="horz" wrap="square" lIns="0" tIns="0" rIns="0" bIns="0" rtlCol="0">
              <a:spAutoFit/>
            </a:bodyPr>
            <a:lstStyle/>
            <a:p>
              <a:pPr marL="12700">
                <a:lnSpc>
                  <a:spcPct val="100000"/>
                </a:lnSpc>
              </a:pPr>
              <a:r>
                <a:rPr sz="1500" dirty="0">
                  <a:solidFill>
                    <a:srgbClr val="FFFFFF"/>
                  </a:solidFill>
                  <a:latin typeface="Lucida Sans Unicode"/>
                  <a:cs typeface="Lucida Sans Unicode"/>
                </a:rPr>
                <a:t>O</a:t>
              </a:r>
              <a:r>
                <a:rPr sz="1500" spc="5" dirty="0">
                  <a:solidFill>
                    <a:srgbClr val="FFFFFF"/>
                  </a:solidFill>
                  <a:latin typeface="Lucida Sans Unicode"/>
                  <a:cs typeface="Lucida Sans Unicode"/>
                </a:rPr>
                <a:t>p</a:t>
              </a:r>
              <a:r>
                <a:rPr sz="1500" dirty="0">
                  <a:solidFill>
                    <a:srgbClr val="FFFFFF"/>
                  </a:solidFill>
                  <a:latin typeface="Lucida Sans Unicode"/>
                  <a:cs typeface="Lucida Sans Unicode"/>
                </a:rPr>
                <a:t>e</a:t>
              </a:r>
              <a:r>
                <a:rPr sz="1500" spc="-5" dirty="0">
                  <a:solidFill>
                    <a:srgbClr val="FFFFFF"/>
                  </a:solidFill>
                  <a:latin typeface="Lucida Sans Unicode"/>
                  <a:cs typeface="Lucida Sans Unicode"/>
                </a:rPr>
                <a:t>n</a:t>
              </a:r>
              <a:r>
                <a:rPr sz="1500" dirty="0">
                  <a:solidFill>
                    <a:srgbClr val="FFFFFF"/>
                  </a:solidFill>
                  <a:latin typeface="Lucida Sans Unicode"/>
                  <a:cs typeface="Lucida Sans Unicode"/>
                </a:rPr>
                <a:t> </a:t>
              </a:r>
              <a:r>
                <a:rPr sz="1500" spc="5" dirty="0">
                  <a:solidFill>
                    <a:srgbClr val="FFFFFF"/>
                  </a:solidFill>
                  <a:latin typeface="Lucida Sans Unicode"/>
                  <a:cs typeface="Lucida Sans Unicode"/>
                </a:rPr>
                <a:t>d</a:t>
              </a:r>
              <a:r>
                <a:rPr sz="1500" spc="-5" dirty="0">
                  <a:solidFill>
                    <a:srgbClr val="FFFFFF"/>
                  </a:solidFill>
                  <a:latin typeface="Lucida Sans Unicode"/>
                  <a:cs typeface="Lucida Sans Unicode"/>
                </a:rPr>
                <a:t>o</a:t>
              </a:r>
              <a:r>
                <a:rPr sz="1500" dirty="0">
                  <a:solidFill>
                    <a:srgbClr val="FFFFFF"/>
                  </a:solidFill>
                  <a:latin typeface="Lucida Sans Unicode"/>
                  <a:cs typeface="Lucida Sans Unicode"/>
                </a:rPr>
                <a:t>or</a:t>
              </a:r>
              <a:r>
                <a:rPr sz="1500" spc="-20" dirty="0">
                  <a:solidFill>
                    <a:srgbClr val="FFFFFF"/>
                  </a:solidFill>
                  <a:latin typeface="Lucida Sans Unicode"/>
                  <a:cs typeface="Lucida Sans Unicode"/>
                </a:rPr>
                <a:t> </a:t>
              </a:r>
              <a:r>
                <a:rPr sz="1500" spc="5" dirty="0">
                  <a:solidFill>
                    <a:srgbClr val="FFFFFF"/>
                  </a:solidFill>
                  <a:latin typeface="Lucida Sans Unicode"/>
                  <a:cs typeface="Lucida Sans Unicode"/>
                </a:rPr>
                <a:t>p</a:t>
              </a:r>
              <a:r>
                <a:rPr sz="1500" spc="-5" dirty="0">
                  <a:solidFill>
                    <a:srgbClr val="FFFFFF"/>
                  </a:solidFill>
                  <a:latin typeface="Lucida Sans Unicode"/>
                  <a:cs typeface="Lucida Sans Unicode"/>
                </a:rPr>
                <a:t>olicy</a:t>
              </a:r>
              <a:endParaRPr sz="1500">
                <a:latin typeface="Lucida Sans Unicode"/>
                <a:cs typeface="Lucida Sans Unicode"/>
              </a:endParaRPr>
            </a:p>
          </p:txBody>
        </p:sp>
        <p:sp>
          <p:nvSpPr>
            <p:cNvPr id="17" name="object 17"/>
            <p:cNvSpPr/>
            <p:nvPr/>
          </p:nvSpPr>
          <p:spPr>
            <a:xfrm>
              <a:off x="1672891" y="3439416"/>
              <a:ext cx="1188085" cy="864235"/>
            </a:xfrm>
            <a:custGeom>
              <a:avLst/>
              <a:gdLst/>
              <a:ahLst/>
              <a:cxnLst/>
              <a:rect l="l" t="t" r="r" b="b"/>
              <a:pathLst>
                <a:path w="1188085" h="864235">
                  <a:moveTo>
                    <a:pt x="1044067" y="0"/>
                  </a:moveTo>
                  <a:lnTo>
                    <a:pt x="144018" y="0"/>
                  </a:lnTo>
                  <a:lnTo>
                    <a:pt x="98511" y="7345"/>
                  </a:lnTo>
                  <a:lnTo>
                    <a:pt x="58978" y="27797"/>
                  </a:lnTo>
                  <a:lnTo>
                    <a:pt x="27797" y="58978"/>
                  </a:lnTo>
                  <a:lnTo>
                    <a:pt x="7345" y="98511"/>
                  </a:lnTo>
                  <a:lnTo>
                    <a:pt x="0" y="144018"/>
                  </a:lnTo>
                  <a:lnTo>
                    <a:pt x="0" y="720090"/>
                  </a:lnTo>
                  <a:lnTo>
                    <a:pt x="7345" y="765596"/>
                  </a:lnTo>
                  <a:lnTo>
                    <a:pt x="27797" y="805129"/>
                  </a:lnTo>
                  <a:lnTo>
                    <a:pt x="58978" y="836310"/>
                  </a:lnTo>
                  <a:lnTo>
                    <a:pt x="98511" y="856762"/>
                  </a:lnTo>
                  <a:lnTo>
                    <a:pt x="144018" y="864108"/>
                  </a:lnTo>
                  <a:lnTo>
                    <a:pt x="1044067" y="864108"/>
                  </a:lnTo>
                  <a:lnTo>
                    <a:pt x="1089622" y="856762"/>
                  </a:lnTo>
                  <a:lnTo>
                    <a:pt x="1129161" y="836310"/>
                  </a:lnTo>
                  <a:lnTo>
                    <a:pt x="1160323" y="805129"/>
                  </a:lnTo>
                  <a:lnTo>
                    <a:pt x="1180751" y="765596"/>
                  </a:lnTo>
                  <a:lnTo>
                    <a:pt x="1188085" y="720090"/>
                  </a:lnTo>
                  <a:lnTo>
                    <a:pt x="1188085" y="144018"/>
                  </a:lnTo>
                  <a:lnTo>
                    <a:pt x="1180751" y="98511"/>
                  </a:lnTo>
                  <a:lnTo>
                    <a:pt x="1160323" y="58978"/>
                  </a:lnTo>
                  <a:lnTo>
                    <a:pt x="1129161" y="27797"/>
                  </a:lnTo>
                  <a:lnTo>
                    <a:pt x="1089622" y="7345"/>
                  </a:lnTo>
                  <a:lnTo>
                    <a:pt x="1044067" y="0"/>
                  </a:lnTo>
                  <a:close/>
                </a:path>
              </a:pathLst>
            </a:custGeom>
            <a:solidFill>
              <a:srgbClr val="BAACCD"/>
            </a:solidFill>
          </p:spPr>
          <p:txBody>
            <a:bodyPr wrap="square" lIns="0" tIns="0" rIns="0" bIns="0" rtlCol="0"/>
            <a:lstStyle/>
            <a:p>
              <a:endParaRPr/>
            </a:p>
          </p:txBody>
        </p:sp>
        <p:sp>
          <p:nvSpPr>
            <p:cNvPr id="18" name="object 18"/>
            <p:cNvSpPr/>
            <p:nvPr/>
          </p:nvSpPr>
          <p:spPr>
            <a:xfrm>
              <a:off x="1645460" y="3412872"/>
              <a:ext cx="1243330" cy="918210"/>
            </a:xfrm>
            <a:custGeom>
              <a:avLst/>
              <a:gdLst/>
              <a:ahLst/>
              <a:cxnLst/>
              <a:rect l="l" t="t" r="r" b="b"/>
              <a:pathLst>
                <a:path w="1243330" h="918210">
                  <a:moveTo>
                    <a:pt x="1087755" y="0"/>
                  </a:moveTo>
                  <a:lnTo>
                    <a:pt x="170052" y="0"/>
                  </a:lnTo>
                  <a:lnTo>
                    <a:pt x="152526" y="1269"/>
                  </a:lnTo>
                  <a:lnTo>
                    <a:pt x="103505" y="13969"/>
                  </a:lnTo>
                  <a:lnTo>
                    <a:pt x="61340" y="39369"/>
                  </a:lnTo>
                  <a:lnTo>
                    <a:pt x="28447" y="76200"/>
                  </a:lnTo>
                  <a:lnTo>
                    <a:pt x="7365" y="121919"/>
                  </a:lnTo>
                  <a:lnTo>
                    <a:pt x="58" y="170179"/>
                  </a:lnTo>
                  <a:lnTo>
                    <a:pt x="0" y="748029"/>
                  </a:lnTo>
                  <a:lnTo>
                    <a:pt x="1015" y="765809"/>
                  </a:lnTo>
                  <a:lnTo>
                    <a:pt x="14096" y="815339"/>
                  </a:lnTo>
                  <a:lnTo>
                    <a:pt x="40131" y="857249"/>
                  </a:lnTo>
                  <a:lnTo>
                    <a:pt x="76707" y="890269"/>
                  </a:lnTo>
                  <a:lnTo>
                    <a:pt x="121793" y="911859"/>
                  </a:lnTo>
                  <a:lnTo>
                    <a:pt x="155320" y="918209"/>
                  </a:lnTo>
                  <a:lnTo>
                    <a:pt x="1090549" y="918209"/>
                  </a:lnTo>
                  <a:lnTo>
                    <a:pt x="1139698" y="904239"/>
                  </a:lnTo>
                  <a:lnTo>
                    <a:pt x="1171860" y="886459"/>
                  </a:lnTo>
                  <a:lnTo>
                    <a:pt x="171450" y="886459"/>
                  </a:lnTo>
                  <a:lnTo>
                    <a:pt x="156971" y="885189"/>
                  </a:lnTo>
                  <a:lnTo>
                    <a:pt x="117348" y="875029"/>
                  </a:lnTo>
                  <a:lnTo>
                    <a:pt x="83184" y="853439"/>
                  </a:lnTo>
                  <a:lnTo>
                    <a:pt x="56514" y="824229"/>
                  </a:lnTo>
                  <a:lnTo>
                    <a:pt x="39115" y="788669"/>
                  </a:lnTo>
                  <a:lnTo>
                    <a:pt x="33077" y="748029"/>
                  </a:lnTo>
                  <a:lnTo>
                    <a:pt x="33083" y="170179"/>
                  </a:lnTo>
                  <a:lnTo>
                    <a:pt x="39242" y="129539"/>
                  </a:lnTo>
                  <a:lnTo>
                    <a:pt x="56768" y="93979"/>
                  </a:lnTo>
                  <a:lnTo>
                    <a:pt x="83565" y="64769"/>
                  </a:lnTo>
                  <a:lnTo>
                    <a:pt x="117728" y="43179"/>
                  </a:lnTo>
                  <a:lnTo>
                    <a:pt x="157606" y="33019"/>
                  </a:lnTo>
                  <a:lnTo>
                    <a:pt x="1173098" y="33019"/>
                  </a:lnTo>
                  <a:lnTo>
                    <a:pt x="1166495" y="27939"/>
                  </a:lnTo>
                  <a:lnTo>
                    <a:pt x="1152144" y="20319"/>
                  </a:lnTo>
                  <a:lnTo>
                    <a:pt x="1137158" y="12700"/>
                  </a:lnTo>
                  <a:lnTo>
                    <a:pt x="1104900" y="2539"/>
                  </a:lnTo>
                  <a:lnTo>
                    <a:pt x="1087755" y="0"/>
                  </a:lnTo>
                  <a:close/>
                </a:path>
                <a:path w="1243330" h="918210">
                  <a:moveTo>
                    <a:pt x="1173098" y="33019"/>
                  </a:moveTo>
                  <a:lnTo>
                    <a:pt x="1086103" y="33019"/>
                  </a:lnTo>
                  <a:lnTo>
                    <a:pt x="1099820" y="35559"/>
                  </a:lnTo>
                  <a:lnTo>
                    <a:pt x="1113155" y="39369"/>
                  </a:lnTo>
                  <a:lnTo>
                    <a:pt x="1149223" y="55879"/>
                  </a:lnTo>
                  <a:lnTo>
                    <a:pt x="1178687" y="83819"/>
                  </a:lnTo>
                  <a:lnTo>
                    <a:pt x="1199388" y="118109"/>
                  </a:lnTo>
                  <a:lnTo>
                    <a:pt x="1209420" y="157479"/>
                  </a:lnTo>
                  <a:lnTo>
                    <a:pt x="1210119" y="748029"/>
                  </a:lnTo>
                  <a:lnTo>
                    <a:pt x="1209420" y="761999"/>
                  </a:lnTo>
                  <a:lnTo>
                    <a:pt x="1199133" y="801369"/>
                  </a:lnTo>
                  <a:lnTo>
                    <a:pt x="1178306" y="835659"/>
                  </a:lnTo>
                  <a:lnTo>
                    <a:pt x="1148842" y="862329"/>
                  </a:lnTo>
                  <a:lnTo>
                    <a:pt x="1112646" y="880109"/>
                  </a:lnTo>
                  <a:lnTo>
                    <a:pt x="1071371" y="886459"/>
                  </a:lnTo>
                  <a:lnTo>
                    <a:pt x="1171860" y="886459"/>
                  </a:lnTo>
                  <a:lnTo>
                    <a:pt x="1204849" y="854709"/>
                  </a:lnTo>
                  <a:lnTo>
                    <a:pt x="1230121" y="812799"/>
                  </a:lnTo>
                  <a:lnTo>
                    <a:pt x="1242314" y="763269"/>
                  </a:lnTo>
                  <a:lnTo>
                    <a:pt x="1243134" y="748029"/>
                  </a:lnTo>
                  <a:lnTo>
                    <a:pt x="1243076" y="170179"/>
                  </a:lnTo>
                  <a:lnTo>
                    <a:pt x="1234948" y="119379"/>
                  </a:lnTo>
                  <a:lnTo>
                    <a:pt x="1213103" y="73659"/>
                  </a:lnTo>
                  <a:lnTo>
                    <a:pt x="1179702" y="38100"/>
                  </a:lnTo>
                  <a:lnTo>
                    <a:pt x="1173098" y="33019"/>
                  </a:lnTo>
                  <a:close/>
                </a:path>
                <a:path w="1243330" h="918210">
                  <a:moveTo>
                    <a:pt x="1071626" y="43179"/>
                  </a:moveTo>
                  <a:lnTo>
                    <a:pt x="172338" y="43179"/>
                  </a:lnTo>
                  <a:lnTo>
                    <a:pt x="146557" y="45719"/>
                  </a:lnTo>
                  <a:lnTo>
                    <a:pt x="100837" y="64769"/>
                  </a:lnTo>
                  <a:lnTo>
                    <a:pt x="66166" y="99059"/>
                  </a:lnTo>
                  <a:lnTo>
                    <a:pt x="46735" y="144779"/>
                  </a:lnTo>
                  <a:lnTo>
                    <a:pt x="44005" y="748029"/>
                  </a:lnTo>
                  <a:lnTo>
                    <a:pt x="44576" y="759459"/>
                  </a:lnTo>
                  <a:lnTo>
                    <a:pt x="59054" y="807719"/>
                  </a:lnTo>
                  <a:lnTo>
                    <a:pt x="89788" y="844549"/>
                  </a:lnTo>
                  <a:lnTo>
                    <a:pt x="132714" y="868679"/>
                  </a:lnTo>
                  <a:lnTo>
                    <a:pt x="171450" y="875029"/>
                  </a:lnTo>
                  <a:lnTo>
                    <a:pt x="1070737" y="875029"/>
                  </a:lnTo>
                  <a:lnTo>
                    <a:pt x="1096645" y="872489"/>
                  </a:lnTo>
                  <a:lnTo>
                    <a:pt x="1108837" y="868679"/>
                  </a:lnTo>
                  <a:lnTo>
                    <a:pt x="1120520" y="864869"/>
                  </a:lnTo>
                  <a:lnTo>
                    <a:pt x="1123346" y="863599"/>
                  </a:lnTo>
                  <a:lnTo>
                    <a:pt x="158114" y="863599"/>
                  </a:lnTo>
                  <a:lnTo>
                    <a:pt x="135508" y="858519"/>
                  </a:lnTo>
                  <a:lnTo>
                    <a:pt x="124840" y="854709"/>
                  </a:lnTo>
                  <a:lnTo>
                    <a:pt x="114681" y="849629"/>
                  </a:lnTo>
                  <a:lnTo>
                    <a:pt x="105409" y="843279"/>
                  </a:lnTo>
                  <a:lnTo>
                    <a:pt x="96265" y="835659"/>
                  </a:lnTo>
                  <a:lnTo>
                    <a:pt x="88264" y="829309"/>
                  </a:lnTo>
                  <a:lnTo>
                    <a:pt x="63626" y="791209"/>
                  </a:lnTo>
                  <a:lnTo>
                    <a:pt x="55092" y="748029"/>
                  </a:lnTo>
                  <a:lnTo>
                    <a:pt x="55060" y="170179"/>
                  </a:lnTo>
                  <a:lnTo>
                    <a:pt x="55753" y="157479"/>
                  </a:lnTo>
                  <a:lnTo>
                    <a:pt x="69722" y="114300"/>
                  </a:lnTo>
                  <a:lnTo>
                    <a:pt x="98425" y="80009"/>
                  </a:lnTo>
                  <a:lnTo>
                    <a:pt x="138175" y="59689"/>
                  </a:lnTo>
                  <a:lnTo>
                    <a:pt x="160908" y="54609"/>
                  </a:lnTo>
                  <a:lnTo>
                    <a:pt x="1122045" y="54609"/>
                  </a:lnTo>
                  <a:lnTo>
                    <a:pt x="1110361" y="49529"/>
                  </a:lnTo>
                  <a:lnTo>
                    <a:pt x="1085595" y="44450"/>
                  </a:lnTo>
                  <a:lnTo>
                    <a:pt x="1071626" y="43179"/>
                  </a:lnTo>
                  <a:close/>
                </a:path>
                <a:path w="1243330" h="918210">
                  <a:moveTo>
                    <a:pt x="1122045" y="54609"/>
                  </a:moveTo>
                  <a:lnTo>
                    <a:pt x="1071626" y="54609"/>
                  </a:lnTo>
                  <a:lnTo>
                    <a:pt x="1084961" y="55879"/>
                  </a:lnTo>
                  <a:lnTo>
                    <a:pt x="1096518" y="57150"/>
                  </a:lnTo>
                  <a:lnTo>
                    <a:pt x="1137793" y="74929"/>
                  </a:lnTo>
                  <a:lnTo>
                    <a:pt x="1169034" y="106679"/>
                  </a:lnTo>
                  <a:lnTo>
                    <a:pt x="1186052" y="148589"/>
                  </a:lnTo>
                  <a:lnTo>
                    <a:pt x="1188110" y="170179"/>
                  </a:lnTo>
                  <a:lnTo>
                    <a:pt x="1188085" y="745489"/>
                  </a:lnTo>
                  <a:lnTo>
                    <a:pt x="1182496" y="783589"/>
                  </a:lnTo>
                  <a:lnTo>
                    <a:pt x="1160652" y="822959"/>
                  </a:lnTo>
                  <a:lnTo>
                    <a:pt x="1126108" y="849629"/>
                  </a:lnTo>
                  <a:lnTo>
                    <a:pt x="1082167" y="863599"/>
                  </a:lnTo>
                  <a:lnTo>
                    <a:pt x="1123346" y="863599"/>
                  </a:lnTo>
                  <a:lnTo>
                    <a:pt x="1161288" y="838199"/>
                  </a:lnTo>
                  <a:lnTo>
                    <a:pt x="1188846" y="797559"/>
                  </a:lnTo>
                  <a:lnTo>
                    <a:pt x="1199064" y="748029"/>
                  </a:lnTo>
                  <a:lnTo>
                    <a:pt x="1199041" y="170179"/>
                  </a:lnTo>
                  <a:lnTo>
                    <a:pt x="1189482" y="121919"/>
                  </a:lnTo>
                  <a:lnTo>
                    <a:pt x="1162303" y="81279"/>
                  </a:lnTo>
                  <a:lnTo>
                    <a:pt x="1133220" y="59689"/>
                  </a:lnTo>
                  <a:lnTo>
                    <a:pt x="1122045" y="54609"/>
                  </a:lnTo>
                  <a:close/>
                </a:path>
              </a:pathLst>
            </a:custGeom>
            <a:solidFill>
              <a:srgbClr val="FFFFFF"/>
            </a:solidFill>
          </p:spPr>
          <p:txBody>
            <a:bodyPr wrap="square" lIns="0" tIns="0" rIns="0" bIns="0" rtlCol="0"/>
            <a:lstStyle/>
            <a:p>
              <a:endParaRPr/>
            </a:p>
          </p:txBody>
        </p:sp>
        <p:sp>
          <p:nvSpPr>
            <p:cNvPr id="19" name="object 19"/>
            <p:cNvSpPr txBox="1"/>
            <p:nvPr/>
          </p:nvSpPr>
          <p:spPr>
            <a:xfrm>
              <a:off x="1510839" y="3245106"/>
              <a:ext cx="1568450" cy="1440180"/>
            </a:xfrm>
            <a:prstGeom prst="rect">
              <a:avLst/>
            </a:prstGeom>
          </p:spPr>
          <p:txBody>
            <a:bodyPr vert="horz" wrap="square" lIns="0" tIns="0" rIns="0" bIns="0" rtlCol="0">
              <a:spAutoFit/>
            </a:bodyPr>
            <a:lstStyle/>
            <a:p>
              <a:pPr>
                <a:lnSpc>
                  <a:spcPct val="100000"/>
                </a:lnSpc>
              </a:pPr>
              <a:endParaRPr sz="1500">
                <a:latin typeface="Times New Roman"/>
                <a:cs typeface="Times New Roman"/>
              </a:endParaRPr>
            </a:p>
            <a:p>
              <a:pPr>
                <a:lnSpc>
                  <a:spcPct val="100000"/>
                </a:lnSpc>
                <a:spcBef>
                  <a:spcPts val="24"/>
                </a:spcBef>
              </a:pPr>
              <a:endParaRPr sz="1850">
                <a:latin typeface="Times New Roman"/>
                <a:cs typeface="Times New Roman"/>
              </a:endParaRPr>
            </a:p>
            <a:p>
              <a:pPr marL="414020">
                <a:lnSpc>
                  <a:spcPct val="100000"/>
                </a:lnSpc>
              </a:pPr>
              <a:r>
                <a:rPr sz="1500" dirty="0">
                  <a:latin typeface="Lucida Sans Unicode"/>
                  <a:cs typeface="Lucida Sans Unicode"/>
                </a:rPr>
                <a:t>Paren</a:t>
              </a:r>
              <a:r>
                <a:rPr sz="1500" spc="-5" dirty="0">
                  <a:latin typeface="Lucida Sans Unicode"/>
                  <a:cs typeface="Lucida Sans Unicode"/>
                </a:rPr>
                <a:t>ts</a:t>
              </a:r>
              <a:endParaRPr sz="1500">
                <a:latin typeface="Lucida Sans Unicode"/>
                <a:cs typeface="Lucida Sans Unicode"/>
              </a:endParaRPr>
            </a:p>
          </p:txBody>
        </p:sp>
        <p:sp>
          <p:nvSpPr>
            <p:cNvPr id="35" name="object 35"/>
            <p:cNvSpPr/>
            <p:nvPr/>
          </p:nvSpPr>
          <p:spPr>
            <a:xfrm>
              <a:off x="1510839" y="3245106"/>
              <a:ext cx="1568449" cy="1440180"/>
            </a:xfrm>
            <a:prstGeom prst="rect">
              <a:avLst/>
            </a:prstGeom>
            <a:blipFill>
              <a:blip r:embed="rId2" cstate="print"/>
              <a:stretch>
                <a:fillRect/>
              </a:stretch>
            </a:blipFill>
          </p:spPr>
          <p:txBody>
            <a:bodyPr wrap="square" lIns="0" tIns="0" rIns="0" bIns="0" rtlCol="0"/>
            <a:lstStyle/>
            <a:p>
              <a:endParaRPr/>
            </a:p>
          </p:txBody>
        </p:sp>
      </p:grpSp>
      <p:grpSp>
        <p:nvGrpSpPr>
          <p:cNvPr id="39" name="Group 38"/>
          <p:cNvGrpSpPr/>
          <p:nvPr/>
        </p:nvGrpSpPr>
        <p:grpSpPr>
          <a:xfrm>
            <a:off x="4572191" y="2129485"/>
            <a:ext cx="4096257" cy="3434640"/>
            <a:chOff x="4572191" y="2129485"/>
            <a:chExt cx="4096257" cy="3434640"/>
          </a:xfrm>
        </p:grpSpPr>
        <p:sp>
          <p:nvSpPr>
            <p:cNvPr id="20" name="object 20"/>
            <p:cNvSpPr/>
            <p:nvPr/>
          </p:nvSpPr>
          <p:spPr>
            <a:xfrm>
              <a:off x="4599751" y="2143253"/>
              <a:ext cx="2020570" cy="1696720"/>
            </a:xfrm>
            <a:custGeom>
              <a:avLst/>
              <a:gdLst/>
              <a:ahLst/>
              <a:cxnLst/>
              <a:rect l="l" t="t" r="r" b="b"/>
              <a:pathLst>
                <a:path w="2020570" h="1696720">
                  <a:moveTo>
                    <a:pt x="2020442" y="0"/>
                  </a:moveTo>
                  <a:lnTo>
                    <a:pt x="282701" y="0"/>
                  </a:lnTo>
                  <a:lnTo>
                    <a:pt x="236858" y="3701"/>
                  </a:lnTo>
                  <a:lnTo>
                    <a:pt x="193365" y="14417"/>
                  </a:lnTo>
                  <a:lnTo>
                    <a:pt x="152805" y="31563"/>
                  </a:lnTo>
                  <a:lnTo>
                    <a:pt x="115763" y="54559"/>
                  </a:lnTo>
                  <a:lnTo>
                    <a:pt x="82819" y="82819"/>
                  </a:lnTo>
                  <a:lnTo>
                    <a:pt x="54559" y="115763"/>
                  </a:lnTo>
                  <a:lnTo>
                    <a:pt x="31563" y="152805"/>
                  </a:lnTo>
                  <a:lnTo>
                    <a:pt x="14417" y="193365"/>
                  </a:lnTo>
                  <a:lnTo>
                    <a:pt x="3701" y="236858"/>
                  </a:lnTo>
                  <a:lnTo>
                    <a:pt x="0" y="282701"/>
                  </a:lnTo>
                  <a:lnTo>
                    <a:pt x="0" y="1696465"/>
                  </a:lnTo>
                  <a:lnTo>
                    <a:pt x="2020442" y="1696465"/>
                  </a:lnTo>
                  <a:lnTo>
                    <a:pt x="2020442" y="0"/>
                  </a:lnTo>
                  <a:close/>
                </a:path>
              </a:pathLst>
            </a:custGeom>
            <a:solidFill>
              <a:schemeClr val="accent2">
                <a:lumMod val="75000"/>
                <a:lumOff val="25000"/>
              </a:schemeClr>
            </a:solidFill>
          </p:spPr>
          <p:txBody>
            <a:bodyPr wrap="square" lIns="0" tIns="0" rIns="0" bIns="0" rtlCol="0"/>
            <a:lstStyle/>
            <a:p>
              <a:endParaRPr/>
            </a:p>
          </p:txBody>
        </p:sp>
        <p:sp>
          <p:nvSpPr>
            <p:cNvPr id="21" name="object 21"/>
            <p:cNvSpPr/>
            <p:nvPr/>
          </p:nvSpPr>
          <p:spPr>
            <a:xfrm>
              <a:off x="4572191" y="2143253"/>
              <a:ext cx="2075814" cy="1751330"/>
            </a:xfrm>
            <a:custGeom>
              <a:avLst/>
              <a:gdLst/>
              <a:ahLst/>
              <a:cxnLst/>
              <a:rect l="l" t="t" r="r" b="b"/>
              <a:pathLst>
                <a:path w="2075815" h="1751329">
                  <a:moveTo>
                    <a:pt x="2048002" y="0"/>
                  </a:moveTo>
                  <a:lnTo>
                    <a:pt x="309625" y="0"/>
                  </a:lnTo>
                  <a:lnTo>
                    <a:pt x="293750" y="507"/>
                  </a:lnTo>
                  <a:lnTo>
                    <a:pt x="247269" y="6476"/>
                  </a:lnTo>
                  <a:lnTo>
                    <a:pt x="203073" y="19050"/>
                  </a:lnTo>
                  <a:lnTo>
                    <a:pt x="161290" y="38100"/>
                  </a:lnTo>
                  <a:lnTo>
                    <a:pt x="112013" y="71754"/>
                  </a:lnTo>
                  <a:lnTo>
                    <a:pt x="70104" y="113918"/>
                  </a:lnTo>
                  <a:lnTo>
                    <a:pt x="37084" y="162940"/>
                  </a:lnTo>
                  <a:lnTo>
                    <a:pt x="18669" y="204088"/>
                  </a:lnTo>
                  <a:lnTo>
                    <a:pt x="6223" y="248412"/>
                  </a:lnTo>
                  <a:lnTo>
                    <a:pt x="508" y="294893"/>
                  </a:lnTo>
                  <a:lnTo>
                    <a:pt x="0" y="310260"/>
                  </a:lnTo>
                  <a:lnTo>
                    <a:pt x="0" y="1723770"/>
                  </a:lnTo>
                  <a:lnTo>
                    <a:pt x="2162" y="1734506"/>
                  </a:lnTo>
                  <a:lnTo>
                    <a:pt x="8064" y="1743265"/>
                  </a:lnTo>
                  <a:lnTo>
                    <a:pt x="16823" y="1749167"/>
                  </a:lnTo>
                  <a:lnTo>
                    <a:pt x="27559" y="1751329"/>
                  </a:lnTo>
                  <a:lnTo>
                    <a:pt x="2048002" y="1751329"/>
                  </a:lnTo>
                  <a:lnTo>
                    <a:pt x="2058737" y="1749167"/>
                  </a:lnTo>
                  <a:lnTo>
                    <a:pt x="2067496" y="1743265"/>
                  </a:lnTo>
                  <a:lnTo>
                    <a:pt x="2073398" y="1734506"/>
                  </a:lnTo>
                  <a:lnTo>
                    <a:pt x="2075561" y="1723770"/>
                  </a:lnTo>
                  <a:lnTo>
                    <a:pt x="2075561" y="1718309"/>
                  </a:lnTo>
                  <a:lnTo>
                    <a:pt x="33020" y="1718309"/>
                  </a:lnTo>
                  <a:lnTo>
                    <a:pt x="33020" y="310260"/>
                  </a:lnTo>
                  <a:lnTo>
                    <a:pt x="36195" y="267842"/>
                  </a:lnTo>
                  <a:lnTo>
                    <a:pt x="45466" y="227583"/>
                  </a:lnTo>
                  <a:lnTo>
                    <a:pt x="60451" y="189864"/>
                  </a:lnTo>
                  <a:lnTo>
                    <a:pt x="80518" y="155066"/>
                  </a:lnTo>
                  <a:lnTo>
                    <a:pt x="114426" y="114045"/>
                  </a:lnTo>
                  <a:lnTo>
                    <a:pt x="155575" y="80263"/>
                  </a:lnTo>
                  <a:lnTo>
                    <a:pt x="190246" y="60325"/>
                  </a:lnTo>
                  <a:lnTo>
                    <a:pt x="227965" y="45338"/>
                  </a:lnTo>
                  <a:lnTo>
                    <a:pt x="268224" y="36194"/>
                  </a:lnTo>
                  <a:lnTo>
                    <a:pt x="310515" y="33019"/>
                  </a:lnTo>
                  <a:lnTo>
                    <a:pt x="2075561" y="33019"/>
                  </a:lnTo>
                  <a:lnTo>
                    <a:pt x="2075561" y="27558"/>
                  </a:lnTo>
                  <a:lnTo>
                    <a:pt x="2073398" y="16823"/>
                  </a:lnTo>
                  <a:lnTo>
                    <a:pt x="2067496" y="8064"/>
                  </a:lnTo>
                  <a:lnTo>
                    <a:pt x="2058737" y="2162"/>
                  </a:lnTo>
                  <a:lnTo>
                    <a:pt x="2048002" y="0"/>
                  </a:lnTo>
                  <a:close/>
                </a:path>
                <a:path w="2075815" h="1751329">
                  <a:moveTo>
                    <a:pt x="2075561" y="33019"/>
                  </a:moveTo>
                  <a:lnTo>
                    <a:pt x="2042541" y="33019"/>
                  </a:lnTo>
                  <a:lnTo>
                    <a:pt x="2042541" y="1718309"/>
                  </a:lnTo>
                  <a:lnTo>
                    <a:pt x="2075561" y="1718309"/>
                  </a:lnTo>
                  <a:lnTo>
                    <a:pt x="2075561" y="33019"/>
                  </a:lnTo>
                  <a:close/>
                </a:path>
                <a:path w="2075815" h="1751329">
                  <a:moveTo>
                    <a:pt x="2031492" y="44068"/>
                  </a:moveTo>
                  <a:lnTo>
                    <a:pt x="310769" y="44068"/>
                  </a:lnTo>
                  <a:lnTo>
                    <a:pt x="296925" y="44322"/>
                  </a:lnTo>
                  <a:lnTo>
                    <a:pt x="257048" y="49275"/>
                  </a:lnTo>
                  <a:lnTo>
                    <a:pt x="219075" y="60070"/>
                  </a:lnTo>
                  <a:lnTo>
                    <a:pt x="184150" y="75691"/>
                  </a:lnTo>
                  <a:lnTo>
                    <a:pt x="141478" y="104393"/>
                  </a:lnTo>
                  <a:lnTo>
                    <a:pt x="105410" y="140207"/>
                  </a:lnTo>
                  <a:lnTo>
                    <a:pt x="76326" y="182879"/>
                  </a:lnTo>
                  <a:lnTo>
                    <a:pt x="60281" y="218566"/>
                  </a:lnTo>
                  <a:lnTo>
                    <a:pt x="49530" y="256158"/>
                  </a:lnTo>
                  <a:lnTo>
                    <a:pt x="44536" y="294893"/>
                  </a:lnTo>
                  <a:lnTo>
                    <a:pt x="44069" y="310260"/>
                  </a:lnTo>
                  <a:lnTo>
                    <a:pt x="44069" y="1707388"/>
                  </a:lnTo>
                  <a:lnTo>
                    <a:pt x="2031492" y="1707388"/>
                  </a:lnTo>
                  <a:lnTo>
                    <a:pt x="2031492" y="1696339"/>
                  </a:lnTo>
                  <a:lnTo>
                    <a:pt x="55118" y="1696339"/>
                  </a:lnTo>
                  <a:lnTo>
                    <a:pt x="55118" y="310260"/>
                  </a:lnTo>
                  <a:lnTo>
                    <a:pt x="58038" y="270637"/>
                  </a:lnTo>
                  <a:lnTo>
                    <a:pt x="70738" y="221995"/>
                  </a:lnTo>
                  <a:lnTo>
                    <a:pt x="99313" y="166496"/>
                  </a:lnTo>
                  <a:lnTo>
                    <a:pt x="130683" y="128777"/>
                  </a:lnTo>
                  <a:lnTo>
                    <a:pt x="168656" y="97916"/>
                  </a:lnTo>
                  <a:lnTo>
                    <a:pt x="211709" y="74675"/>
                  </a:lnTo>
                  <a:lnTo>
                    <a:pt x="259587" y="60070"/>
                  </a:lnTo>
                  <a:lnTo>
                    <a:pt x="297815" y="55371"/>
                  </a:lnTo>
                  <a:lnTo>
                    <a:pt x="311023" y="54990"/>
                  </a:lnTo>
                  <a:lnTo>
                    <a:pt x="2031492" y="54990"/>
                  </a:lnTo>
                  <a:lnTo>
                    <a:pt x="2031492" y="44068"/>
                  </a:lnTo>
                  <a:close/>
                </a:path>
                <a:path w="2075815" h="1751329">
                  <a:moveTo>
                    <a:pt x="2031492" y="54990"/>
                  </a:moveTo>
                  <a:lnTo>
                    <a:pt x="2020443" y="54990"/>
                  </a:lnTo>
                  <a:lnTo>
                    <a:pt x="2020443" y="1696339"/>
                  </a:lnTo>
                  <a:lnTo>
                    <a:pt x="2031492" y="1696339"/>
                  </a:lnTo>
                  <a:lnTo>
                    <a:pt x="2031492" y="54990"/>
                  </a:lnTo>
                  <a:close/>
                </a:path>
              </a:pathLst>
            </a:custGeom>
            <a:solidFill>
              <a:srgbClr val="FFFFFF"/>
            </a:solidFill>
          </p:spPr>
          <p:txBody>
            <a:bodyPr wrap="square" lIns="0" tIns="0" rIns="0" bIns="0" rtlCol="0"/>
            <a:lstStyle/>
            <a:p>
              <a:endParaRPr/>
            </a:p>
          </p:txBody>
        </p:sp>
        <p:sp>
          <p:nvSpPr>
            <p:cNvPr id="22" name="object 22"/>
            <p:cNvSpPr/>
            <p:nvPr/>
          </p:nvSpPr>
          <p:spPr>
            <a:xfrm>
              <a:off x="6620194" y="2143253"/>
              <a:ext cx="2020570" cy="1696720"/>
            </a:xfrm>
            <a:custGeom>
              <a:avLst/>
              <a:gdLst/>
              <a:ahLst/>
              <a:cxnLst/>
              <a:rect l="l" t="t" r="r" b="b"/>
              <a:pathLst>
                <a:path w="2020570" h="1696720">
                  <a:moveTo>
                    <a:pt x="1737614" y="0"/>
                  </a:moveTo>
                  <a:lnTo>
                    <a:pt x="0" y="0"/>
                  </a:lnTo>
                  <a:lnTo>
                    <a:pt x="0" y="1696339"/>
                  </a:lnTo>
                  <a:lnTo>
                    <a:pt x="2020316" y="1696339"/>
                  </a:lnTo>
                  <a:lnTo>
                    <a:pt x="2020316" y="282701"/>
                  </a:lnTo>
                  <a:lnTo>
                    <a:pt x="2016618" y="236858"/>
                  </a:lnTo>
                  <a:lnTo>
                    <a:pt x="2005911" y="193365"/>
                  </a:lnTo>
                  <a:lnTo>
                    <a:pt x="1988776" y="152805"/>
                  </a:lnTo>
                  <a:lnTo>
                    <a:pt x="1965793" y="115763"/>
                  </a:lnTo>
                  <a:lnTo>
                    <a:pt x="1937543" y="82819"/>
                  </a:lnTo>
                  <a:lnTo>
                    <a:pt x="1904607" y="54559"/>
                  </a:lnTo>
                  <a:lnTo>
                    <a:pt x="1867566" y="31563"/>
                  </a:lnTo>
                  <a:lnTo>
                    <a:pt x="1826999" y="14417"/>
                  </a:lnTo>
                  <a:lnTo>
                    <a:pt x="1783488" y="3701"/>
                  </a:lnTo>
                  <a:lnTo>
                    <a:pt x="1737614" y="0"/>
                  </a:lnTo>
                  <a:close/>
                </a:path>
              </a:pathLst>
            </a:custGeom>
            <a:solidFill>
              <a:srgbClr val="9999FF"/>
            </a:solidFill>
          </p:spPr>
          <p:txBody>
            <a:bodyPr wrap="square" lIns="0" tIns="0" rIns="0" bIns="0" rtlCol="0"/>
            <a:lstStyle/>
            <a:p>
              <a:endParaRPr/>
            </a:p>
          </p:txBody>
        </p:sp>
        <p:sp>
          <p:nvSpPr>
            <p:cNvPr id="23" name="object 23"/>
            <p:cNvSpPr/>
            <p:nvPr/>
          </p:nvSpPr>
          <p:spPr>
            <a:xfrm>
              <a:off x="6592634" y="2129485"/>
              <a:ext cx="2075814" cy="1751330"/>
            </a:xfrm>
            <a:custGeom>
              <a:avLst/>
              <a:gdLst/>
              <a:ahLst/>
              <a:cxnLst/>
              <a:rect l="l" t="t" r="r" b="b"/>
              <a:pathLst>
                <a:path w="2075815" h="1751329">
                  <a:moveTo>
                    <a:pt x="1765173" y="0"/>
                  </a:moveTo>
                  <a:lnTo>
                    <a:pt x="27558" y="0"/>
                  </a:lnTo>
                  <a:lnTo>
                    <a:pt x="16823" y="2162"/>
                  </a:lnTo>
                  <a:lnTo>
                    <a:pt x="8064" y="8064"/>
                  </a:lnTo>
                  <a:lnTo>
                    <a:pt x="2162" y="16823"/>
                  </a:lnTo>
                  <a:lnTo>
                    <a:pt x="0" y="27558"/>
                  </a:lnTo>
                  <a:lnTo>
                    <a:pt x="0" y="1723770"/>
                  </a:lnTo>
                  <a:lnTo>
                    <a:pt x="2162" y="1734506"/>
                  </a:lnTo>
                  <a:lnTo>
                    <a:pt x="8064" y="1743265"/>
                  </a:lnTo>
                  <a:lnTo>
                    <a:pt x="16823" y="1749167"/>
                  </a:lnTo>
                  <a:lnTo>
                    <a:pt x="27558" y="1751329"/>
                  </a:lnTo>
                  <a:lnTo>
                    <a:pt x="2048002" y="1751329"/>
                  </a:lnTo>
                  <a:lnTo>
                    <a:pt x="2058737" y="1749167"/>
                  </a:lnTo>
                  <a:lnTo>
                    <a:pt x="2067496" y="1743265"/>
                  </a:lnTo>
                  <a:lnTo>
                    <a:pt x="2073398" y="1734506"/>
                  </a:lnTo>
                  <a:lnTo>
                    <a:pt x="2075560" y="1723770"/>
                  </a:lnTo>
                  <a:lnTo>
                    <a:pt x="2075560" y="1718309"/>
                  </a:lnTo>
                  <a:lnTo>
                    <a:pt x="33020" y="1718309"/>
                  </a:lnTo>
                  <a:lnTo>
                    <a:pt x="33020" y="33019"/>
                  </a:lnTo>
                  <a:lnTo>
                    <a:pt x="1904365" y="33019"/>
                  </a:lnTo>
                  <a:lnTo>
                    <a:pt x="1899284" y="30479"/>
                  </a:lnTo>
                  <a:lnTo>
                    <a:pt x="1856867" y="13715"/>
                  </a:lnTo>
                  <a:lnTo>
                    <a:pt x="1811781" y="3428"/>
                  </a:lnTo>
                  <a:lnTo>
                    <a:pt x="1780539" y="380"/>
                  </a:lnTo>
                  <a:lnTo>
                    <a:pt x="1765173" y="0"/>
                  </a:lnTo>
                  <a:close/>
                </a:path>
                <a:path w="2075815" h="1751329">
                  <a:moveTo>
                    <a:pt x="1904365" y="33019"/>
                  </a:moveTo>
                  <a:lnTo>
                    <a:pt x="1765173" y="33019"/>
                  </a:lnTo>
                  <a:lnTo>
                    <a:pt x="1779651" y="33400"/>
                  </a:lnTo>
                  <a:lnTo>
                    <a:pt x="1793748" y="34416"/>
                  </a:lnTo>
                  <a:lnTo>
                    <a:pt x="1834642" y="41782"/>
                  </a:lnTo>
                  <a:lnTo>
                    <a:pt x="1873250" y="54863"/>
                  </a:lnTo>
                  <a:lnTo>
                    <a:pt x="1920494" y="80517"/>
                  </a:lnTo>
                  <a:lnTo>
                    <a:pt x="1961387" y="114426"/>
                  </a:lnTo>
                  <a:lnTo>
                    <a:pt x="1995297" y="155447"/>
                  </a:lnTo>
                  <a:lnTo>
                    <a:pt x="2015235" y="190118"/>
                  </a:lnTo>
                  <a:lnTo>
                    <a:pt x="2030095" y="227837"/>
                  </a:lnTo>
                  <a:lnTo>
                    <a:pt x="2039366" y="268096"/>
                  </a:lnTo>
                  <a:lnTo>
                    <a:pt x="2042517" y="309499"/>
                  </a:lnTo>
                  <a:lnTo>
                    <a:pt x="2042541" y="1718309"/>
                  </a:lnTo>
                  <a:lnTo>
                    <a:pt x="2075560" y="1718309"/>
                  </a:lnTo>
                  <a:lnTo>
                    <a:pt x="2075433" y="309499"/>
                  </a:lnTo>
                  <a:lnTo>
                    <a:pt x="2071877" y="262381"/>
                  </a:lnTo>
                  <a:lnTo>
                    <a:pt x="2061336" y="217296"/>
                  </a:lnTo>
                  <a:lnTo>
                    <a:pt x="2044573" y="175132"/>
                  </a:lnTo>
                  <a:lnTo>
                    <a:pt x="2021712" y="135762"/>
                  </a:lnTo>
                  <a:lnTo>
                    <a:pt x="1983612" y="89915"/>
                  </a:lnTo>
                  <a:lnTo>
                    <a:pt x="1937638" y="52324"/>
                  </a:lnTo>
                  <a:lnTo>
                    <a:pt x="1912493" y="37083"/>
                  </a:lnTo>
                  <a:lnTo>
                    <a:pt x="1904365" y="33019"/>
                  </a:lnTo>
                  <a:close/>
                </a:path>
                <a:path w="2075815" h="1751329">
                  <a:moveTo>
                    <a:pt x="1765173" y="44068"/>
                  </a:moveTo>
                  <a:lnTo>
                    <a:pt x="44069" y="44068"/>
                  </a:lnTo>
                  <a:lnTo>
                    <a:pt x="44069" y="1707388"/>
                  </a:lnTo>
                  <a:lnTo>
                    <a:pt x="2031492" y="1707388"/>
                  </a:lnTo>
                  <a:lnTo>
                    <a:pt x="2031492" y="1696339"/>
                  </a:lnTo>
                  <a:lnTo>
                    <a:pt x="55118" y="1696339"/>
                  </a:lnTo>
                  <a:lnTo>
                    <a:pt x="55118" y="54990"/>
                  </a:lnTo>
                  <a:lnTo>
                    <a:pt x="1841209" y="54990"/>
                  </a:lnTo>
                  <a:lnTo>
                    <a:pt x="1832228" y="52450"/>
                  </a:lnTo>
                  <a:lnTo>
                    <a:pt x="1819275" y="49529"/>
                  </a:lnTo>
                  <a:lnTo>
                    <a:pt x="1806194" y="47116"/>
                  </a:lnTo>
                  <a:lnTo>
                    <a:pt x="1792985" y="45465"/>
                  </a:lnTo>
                  <a:lnTo>
                    <a:pt x="1779397" y="44450"/>
                  </a:lnTo>
                  <a:lnTo>
                    <a:pt x="1765173" y="44068"/>
                  </a:lnTo>
                  <a:close/>
                </a:path>
                <a:path w="2075815" h="1751329">
                  <a:moveTo>
                    <a:pt x="1841209" y="54990"/>
                  </a:moveTo>
                  <a:lnTo>
                    <a:pt x="1765173" y="54990"/>
                  </a:lnTo>
                  <a:lnTo>
                    <a:pt x="1779016" y="55371"/>
                  </a:lnTo>
                  <a:lnTo>
                    <a:pt x="1792097" y="56387"/>
                  </a:lnTo>
                  <a:lnTo>
                    <a:pt x="1829688" y="63245"/>
                  </a:lnTo>
                  <a:lnTo>
                    <a:pt x="1876298" y="80390"/>
                  </a:lnTo>
                  <a:lnTo>
                    <a:pt x="1928622" y="114172"/>
                  </a:lnTo>
                  <a:lnTo>
                    <a:pt x="1963038" y="148843"/>
                  </a:lnTo>
                  <a:lnTo>
                    <a:pt x="1990471" y="189737"/>
                  </a:lnTo>
                  <a:lnTo>
                    <a:pt x="2009267" y="234950"/>
                  </a:lnTo>
                  <a:lnTo>
                    <a:pt x="2019300" y="284733"/>
                  </a:lnTo>
                  <a:lnTo>
                    <a:pt x="2020529" y="309499"/>
                  </a:lnTo>
                  <a:lnTo>
                    <a:pt x="2020443" y="1696339"/>
                  </a:lnTo>
                  <a:lnTo>
                    <a:pt x="2031492" y="1696339"/>
                  </a:lnTo>
                  <a:lnTo>
                    <a:pt x="2031460" y="309499"/>
                  </a:lnTo>
                  <a:lnTo>
                    <a:pt x="2028571" y="270128"/>
                  </a:lnTo>
                  <a:lnTo>
                    <a:pt x="2019680" y="231393"/>
                  </a:lnTo>
                  <a:lnTo>
                    <a:pt x="2005329" y="195071"/>
                  </a:lnTo>
                  <a:lnTo>
                    <a:pt x="1971167" y="141477"/>
                  </a:lnTo>
                  <a:lnTo>
                    <a:pt x="1935226" y="105282"/>
                  </a:lnTo>
                  <a:lnTo>
                    <a:pt x="1892553" y="76326"/>
                  </a:lnTo>
                  <a:lnTo>
                    <a:pt x="1857121" y="60325"/>
                  </a:lnTo>
                  <a:lnTo>
                    <a:pt x="1844802" y="56006"/>
                  </a:lnTo>
                  <a:lnTo>
                    <a:pt x="1841209" y="54990"/>
                  </a:lnTo>
                  <a:close/>
                </a:path>
              </a:pathLst>
            </a:custGeom>
            <a:solidFill>
              <a:srgbClr val="FFFFFF"/>
            </a:solidFill>
          </p:spPr>
          <p:txBody>
            <a:bodyPr wrap="square" lIns="0" tIns="0" rIns="0" bIns="0" rtlCol="0"/>
            <a:lstStyle/>
            <a:p>
              <a:endParaRPr/>
            </a:p>
          </p:txBody>
        </p:sp>
        <p:sp>
          <p:nvSpPr>
            <p:cNvPr id="24" name="object 24"/>
            <p:cNvSpPr txBox="1"/>
            <p:nvPr/>
          </p:nvSpPr>
          <p:spPr>
            <a:xfrm>
              <a:off x="6863526" y="2499615"/>
              <a:ext cx="1535430" cy="519430"/>
            </a:xfrm>
            <a:prstGeom prst="rect">
              <a:avLst/>
            </a:prstGeom>
          </p:spPr>
          <p:txBody>
            <a:bodyPr vert="horz" wrap="square" lIns="0" tIns="0" rIns="0" bIns="0" rtlCol="0">
              <a:spAutoFit/>
            </a:bodyPr>
            <a:lstStyle/>
            <a:p>
              <a:pPr marL="12700" marR="5080" indent="168910">
                <a:lnSpc>
                  <a:spcPct val="114999"/>
                </a:lnSpc>
              </a:pPr>
              <a:r>
                <a:rPr sz="1400" dirty="0">
                  <a:solidFill>
                    <a:srgbClr val="FFFFFF"/>
                  </a:solidFill>
                  <a:latin typeface="Lucida Sans Unicode"/>
                  <a:cs typeface="Lucida Sans Unicode"/>
                </a:rPr>
                <a:t>Use</a:t>
              </a:r>
              <a:r>
                <a:rPr sz="1400" spc="-10" dirty="0">
                  <a:solidFill>
                    <a:srgbClr val="FFFFFF"/>
                  </a:solidFill>
                  <a:latin typeface="Lucida Sans Unicode"/>
                  <a:cs typeface="Lucida Sans Unicode"/>
                </a:rPr>
                <a:t> </a:t>
              </a:r>
              <a:r>
                <a:rPr sz="1400" spc="-5" dirty="0">
                  <a:solidFill>
                    <a:srgbClr val="FFFFFF"/>
                  </a:solidFill>
                  <a:latin typeface="Lucida Sans Unicode"/>
                  <a:cs typeface="Lucida Sans Unicode"/>
                </a:rPr>
                <a:t>o</a:t>
              </a:r>
              <a:r>
                <a:rPr sz="1400" dirty="0">
                  <a:solidFill>
                    <a:srgbClr val="FFFFFF"/>
                  </a:solidFill>
                  <a:latin typeface="Lucida Sans Unicode"/>
                  <a:cs typeface="Lucida Sans Unicode"/>
                </a:rPr>
                <a:t>f Sch</a:t>
              </a:r>
              <a:r>
                <a:rPr sz="1400" spc="-5" dirty="0">
                  <a:solidFill>
                    <a:srgbClr val="FFFFFF"/>
                  </a:solidFill>
                  <a:latin typeface="Lucida Sans Unicode"/>
                  <a:cs typeface="Lucida Sans Unicode"/>
                </a:rPr>
                <a:t>ool </a:t>
              </a:r>
              <a:r>
                <a:rPr sz="1400" dirty="0">
                  <a:solidFill>
                    <a:srgbClr val="FFFFFF"/>
                  </a:solidFill>
                  <a:latin typeface="Lucida Sans Unicode"/>
                  <a:cs typeface="Lucida Sans Unicode"/>
                </a:rPr>
                <a:t>Co</a:t>
              </a:r>
              <a:r>
                <a:rPr sz="1400" spc="5" dirty="0">
                  <a:solidFill>
                    <a:srgbClr val="FFFFFF"/>
                  </a:solidFill>
                  <a:latin typeface="Lucida Sans Unicode"/>
                  <a:cs typeface="Lucida Sans Unicode"/>
                </a:rPr>
                <a:t>u</a:t>
              </a:r>
              <a:r>
                <a:rPr sz="1400" dirty="0">
                  <a:solidFill>
                    <a:srgbClr val="FFFFFF"/>
                  </a:solidFill>
                  <a:latin typeface="Lucida Sans Unicode"/>
                  <a:cs typeface="Lucida Sans Unicode"/>
                </a:rPr>
                <a:t>ncil</a:t>
              </a:r>
              <a:r>
                <a:rPr sz="1400" spc="-35" dirty="0">
                  <a:solidFill>
                    <a:srgbClr val="FFFFFF"/>
                  </a:solidFill>
                  <a:latin typeface="Lucida Sans Unicode"/>
                  <a:cs typeface="Lucida Sans Unicode"/>
                </a:rPr>
                <a:t> </a:t>
              </a:r>
              <a:r>
                <a:rPr sz="1400" dirty="0">
                  <a:solidFill>
                    <a:srgbClr val="FFFFFF"/>
                  </a:solidFill>
                  <a:latin typeface="Lucida Sans Unicode"/>
                  <a:cs typeface="Lucida Sans Unicode"/>
                </a:rPr>
                <a:t>m</a:t>
              </a:r>
              <a:r>
                <a:rPr sz="1400" spc="-10" dirty="0">
                  <a:solidFill>
                    <a:srgbClr val="FFFFFF"/>
                  </a:solidFill>
                  <a:latin typeface="Lucida Sans Unicode"/>
                  <a:cs typeface="Lucida Sans Unicode"/>
                </a:rPr>
                <a:t>e</a:t>
              </a:r>
              <a:r>
                <a:rPr sz="1400" dirty="0">
                  <a:solidFill>
                    <a:srgbClr val="FFFFFF"/>
                  </a:solidFill>
                  <a:latin typeface="Lucida Sans Unicode"/>
                  <a:cs typeface="Lucida Sans Unicode"/>
                </a:rPr>
                <a:t>mbers</a:t>
              </a:r>
              <a:endParaRPr sz="1400" dirty="0">
                <a:latin typeface="Lucida Sans Unicode"/>
                <a:cs typeface="Lucida Sans Unicode"/>
              </a:endParaRPr>
            </a:p>
          </p:txBody>
        </p:sp>
        <p:sp>
          <p:nvSpPr>
            <p:cNvPr id="25" name="object 25"/>
            <p:cNvSpPr/>
            <p:nvPr/>
          </p:nvSpPr>
          <p:spPr>
            <a:xfrm>
              <a:off x="4599751" y="3839592"/>
              <a:ext cx="2020570" cy="1696720"/>
            </a:xfrm>
            <a:custGeom>
              <a:avLst/>
              <a:gdLst/>
              <a:ahLst/>
              <a:cxnLst/>
              <a:rect l="l" t="t" r="r" b="b"/>
              <a:pathLst>
                <a:path w="2020570" h="1696720">
                  <a:moveTo>
                    <a:pt x="2020442" y="0"/>
                  </a:moveTo>
                  <a:lnTo>
                    <a:pt x="0" y="0"/>
                  </a:lnTo>
                  <a:lnTo>
                    <a:pt x="0" y="1413764"/>
                  </a:lnTo>
                  <a:lnTo>
                    <a:pt x="3701" y="1459607"/>
                  </a:lnTo>
                  <a:lnTo>
                    <a:pt x="14417" y="1503100"/>
                  </a:lnTo>
                  <a:lnTo>
                    <a:pt x="31563" y="1543660"/>
                  </a:lnTo>
                  <a:lnTo>
                    <a:pt x="54559" y="1580702"/>
                  </a:lnTo>
                  <a:lnTo>
                    <a:pt x="82819" y="1613646"/>
                  </a:lnTo>
                  <a:lnTo>
                    <a:pt x="115763" y="1641906"/>
                  </a:lnTo>
                  <a:lnTo>
                    <a:pt x="152805" y="1664902"/>
                  </a:lnTo>
                  <a:lnTo>
                    <a:pt x="193365" y="1682048"/>
                  </a:lnTo>
                  <a:lnTo>
                    <a:pt x="236858" y="1692764"/>
                  </a:lnTo>
                  <a:lnTo>
                    <a:pt x="282701" y="1696466"/>
                  </a:lnTo>
                  <a:lnTo>
                    <a:pt x="2020442" y="1696466"/>
                  </a:lnTo>
                  <a:lnTo>
                    <a:pt x="2020442" y="0"/>
                  </a:lnTo>
                  <a:close/>
                </a:path>
              </a:pathLst>
            </a:custGeom>
            <a:solidFill>
              <a:schemeClr val="accent1">
                <a:lumMod val="75000"/>
              </a:schemeClr>
            </a:solidFill>
          </p:spPr>
          <p:txBody>
            <a:bodyPr wrap="square" lIns="0" tIns="0" rIns="0" bIns="0" rtlCol="0"/>
            <a:lstStyle/>
            <a:p>
              <a:endParaRPr/>
            </a:p>
          </p:txBody>
        </p:sp>
        <p:sp>
          <p:nvSpPr>
            <p:cNvPr id="26" name="object 26"/>
            <p:cNvSpPr/>
            <p:nvPr/>
          </p:nvSpPr>
          <p:spPr>
            <a:xfrm>
              <a:off x="4572191" y="3812161"/>
              <a:ext cx="2075814" cy="1751964"/>
            </a:xfrm>
            <a:custGeom>
              <a:avLst/>
              <a:gdLst/>
              <a:ahLst/>
              <a:cxnLst/>
              <a:rect l="l" t="t" r="r" b="b"/>
              <a:pathLst>
                <a:path w="2075815" h="1751964">
                  <a:moveTo>
                    <a:pt x="2048002" y="0"/>
                  </a:moveTo>
                  <a:lnTo>
                    <a:pt x="27559" y="0"/>
                  </a:lnTo>
                  <a:lnTo>
                    <a:pt x="16823" y="2160"/>
                  </a:lnTo>
                  <a:lnTo>
                    <a:pt x="8064" y="8048"/>
                  </a:lnTo>
                  <a:lnTo>
                    <a:pt x="2162" y="16769"/>
                  </a:lnTo>
                  <a:lnTo>
                    <a:pt x="0" y="27431"/>
                  </a:lnTo>
                  <a:lnTo>
                    <a:pt x="126" y="1441958"/>
                  </a:lnTo>
                  <a:lnTo>
                    <a:pt x="3683" y="1489074"/>
                  </a:lnTo>
                  <a:lnTo>
                    <a:pt x="14224" y="1534033"/>
                  </a:lnTo>
                  <a:lnTo>
                    <a:pt x="30987" y="1576196"/>
                  </a:lnTo>
                  <a:lnTo>
                    <a:pt x="53848" y="1615693"/>
                  </a:lnTo>
                  <a:lnTo>
                    <a:pt x="91948" y="1661414"/>
                  </a:lnTo>
                  <a:lnTo>
                    <a:pt x="137922" y="1699133"/>
                  </a:lnTo>
                  <a:lnTo>
                    <a:pt x="176275" y="1720977"/>
                  </a:lnTo>
                  <a:lnTo>
                    <a:pt x="218694" y="1737740"/>
                  </a:lnTo>
                  <a:lnTo>
                    <a:pt x="263779" y="1747901"/>
                  </a:lnTo>
                  <a:lnTo>
                    <a:pt x="310388" y="1751456"/>
                  </a:lnTo>
                  <a:lnTo>
                    <a:pt x="2048002" y="1751456"/>
                  </a:lnTo>
                  <a:lnTo>
                    <a:pt x="2058737" y="1749294"/>
                  </a:lnTo>
                  <a:lnTo>
                    <a:pt x="2067496" y="1743392"/>
                  </a:lnTo>
                  <a:lnTo>
                    <a:pt x="2073398" y="1734633"/>
                  </a:lnTo>
                  <a:lnTo>
                    <a:pt x="2075561" y="1723897"/>
                  </a:lnTo>
                  <a:lnTo>
                    <a:pt x="2075561" y="1718436"/>
                  </a:lnTo>
                  <a:lnTo>
                    <a:pt x="310388" y="1718436"/>
                  </a:lnTo>
                  <a:lnTo>
                    <a:pt x="295910" y="1718055"/>
                  </a:lnTo>
                  <a:lnTo>
                    <a:pt x="254381" y="1712721"/>
                  </a:lnTo>
                  <a:lnTo>
                    <a:pt x="214884" y="1701545"/>
                  </a:lnTo>
                  <a:lnTo>
                    <a:pt x="178054" y="1684908"/>
                  </a:lnTo>
                  <a:lnTo>
                    <a:pt x="133731" y="1654936"/>
                  </a:lnTo>
                  <a:lnTo>
                    <a:pt x="96266" y="1617345"/>
                  </a:lnTo>
                  <a:lnTo>
                    <a:pt x="66294" y="1573148"/>
                  </a:lnTo>
                  <a:lnTo>
                    <a:pt x="49784" y="1536318"/>
                  </a:lnTo>
                  <a:lnTo>
                    <a:pt x="38608" y="1496948"/>
                  </a:lnTo>
                  <a:lnTo>
                    <a:pt x="33400" y="1455292"/>
                  </a:lnTo>
                  <a:lnTo>
                    <a:pt x="33020" y="33019"/>
                  </a:lnTo>
                  <a:lnTo>
                    <a:pt x="2075561" y="33019"/>
                  </a:lnTo>
                  <a:lnTo>
                    <a:pt x="2075561" y="27431"/>
                  </a:lnTo>
                  <a:lnTo>
                    <a:pt x="2073398" y="16769"/>
                  </a:lnTo>
                  <a:lnTo>
                    <a:pt x="2067496" y="8048"/>
                  </a:lnTo>
                  <a:lnTo>
                    <a:pt x="2058737" y="2160"/>
                  </a:lnTo>
                  <a:lnTo>
                    <a:pt x="2048002" y="0"/>
                  </a:lnTo>
                  <a:close/>
                </a:path>
                <a:path w="2075815" h="1751964">
                  <a:moveTo>
                    <a:pt x="2075561" y="33019"/>
                  </a:moveTo>
                  <a:lnTo>
                    <a:pt x="2042541" y="33019"/>
                  </a:lnTo>
                  <a:lnTo>
                    <a:pt x="2042541" y="1718436"/>
                  </a:lnTo>
                  <a:lnTo>
                    <a:pt x="2075561" y="1718436"/>
                  </a:lnTo>
                  <a:lnTo>
                    <a:pt x="2075561" y="33019"/>
                  </a:lnTo>
                  <a:close/>
                </a:path>
                <a:path w="2075815" h="1751964">
                  <a:moveTo>
                    <a:pt x="2031492" y="43941"/>
                  </a:moveTo>
                  <a:lnTo>
                    <a:pt x="44069" y="43941"/>
                  </a:lnTo>
                  <a:lnTo>
                    <a:pt x="44100" y="1441958"/>
                  </a:lnTo>
                  <a:lnTo>
                    <a:pt x="46990" y="1481327"/>
                  </a:lnTo>
                  <a:lnTo>
                    <a:pt x="55880" y="1519935"/>
                  </a:lnTo>
                  <a:lnTo>
                    <a:pt x="70231" y="1556258"/>
                  </a:lnTo>
                  <a:lnTo>
                    <a:pt x="89026" y="1589404"/>
                  </a:lnTo>
                  <a:lnTo>
                    <a:pt x="121538" y="1628902"/>
                  </a:lnTo>
                  <a:lnTo>
                    <a:pt x="160782" y="1661540"/>
                  </a:lnTo>
                  <a:lnTo>
                    <a:pt x="194691" y="1680971"/>
                  </a:lnTo>
                  <a:lnTo>
                    <a:pt x="230759" y="1695322"/>
                  </a:lnTo>
                  <a:lnTo>
                    <a:pt x="269367" y="1704339"/>
                  </a:lnTo>
                  <a:lnTo>
                    <a:pt x="310388" y="1707388"/>
                  </a:lnTo>
                  <a:lnTo>
                    <a:pt x="2031492" y="1707388"/>
                  </a:lnTo>
                  <a:lnTo>
                    <a:pt x="2031492" y="1696339"/>
                  </a:lnTo>
                  <a:lnTo>
                    <a:pt x="310388" y="1696339"/>
                  </a:lnTo>
                  <a:lnTo>
                    <a:pt x="296545" y="1696084"/>
                  </a:lnTo>
                  <a:lnTo>
                    <a:pt x="258191" y="1691132"/>
                  </a:lnTo>
                  <a:lnTo>
                    <a:pt x="210312" y="1676145"/>
                  </a:lnTo>
                  <a:lnTo>
                    <a:pt x="166497" y="1652142"/>
                  </a:lnTo>
                  <a:lnTo>
                    <a:pt x="128905" y="1620773"/>
                  </a:lnTo>
                  <a:lnTo>
                    <a:pt x="97917" y="1582801"/>
                  </a:lnTo>
                  <a:lnTo>
                    <a:pt x="74803" y="1539874"/>
                  </a:lnTo>
                  <a:lnTo>
                    <a:pt x="60071" y="1491995"/>
                  </a:lnTo>
                  <a:lnTo>
                    <a:pt x="55372" y="1453641"/>
                  </a:lnTo>
                  <a:lnTo>
                    <a:pt x="55034" y="1441958"/>
                  </a:lnTo>
                  <a:lnTo>
                    <a:pt x="55118" y="54990"/>
                  </a:lnTo>
                  <a:lnTo>
                    <a:pt x="2031492" y="54990"/>
                  </a:lnTo>
                  <a:lnTo>
                    <a:pt x="2031492" y="43941"/>
                  </a:lnTo>
                  <a:close/>
                </a:path>
                <a:path w="2075815" h="1751964">
                  <a:moveTo>
                    <a:pt x="2031492" y="54990"/>
                  </a:moveTo>
                  <a:lnTo>
                    <a:pt x="2020443" y="54990"/>
                  </a:lnTo>
                  <a:lnTo>
                    <a:pt x="2020443" y="1696339"/>
                  </a:lnTo>
                  <a:lnTo>
                    <a:pt x="2031492" y="1696339"/>
                  </a:lnTo>
                  <a:lnTo>
                    <a:pt x="2031492" y="54990"/>
                  </a:lnTo>
                  <a:close/>
                </a:path>
              </a:pathLst>
            </a:custGeom>
            <a:solidFill>
              <a:srgbClr val="FFFFFF"/>
            </a:solidFill>
          </p:spPr>
          <p:txBody>
            <a:bodyPr wrap="square" lIns="0" tIns="0" rIns="0" bIns="0" rtlCol="0"/>
            <a:lstStyle/>
            <a:p>
              <a:endParaRPr/>
            </a:p>
          </p:txBody>
        </p:sp>
        <p:sp>
          <p:nvSpPr>
            <p:cNvPr id="27" name="object 27"/>
            <p:cNvSpPr txBox="1"/>
            <p:nvPr/>
          </p:nvSpPr>
          <p:spPr>
            <a:xfrm>
              <a:off x="4939603" y="4269852"/>
              <a:ext cx="1245235" cy="961802"/>
            </a:xfrm>
            <a:prstGeom prst="rect">
              <a:avLst/>
            </a:prstGeom>
          </p:spPr>
          <p:txBody>
            <a:bodyPr vert="horz" wrap="square" lIns="0" tIns="0" rIns="0" bIns="0" rtlCol="0">
              <a:spAutoFit/>
            </a:bodyPr>
            <a:lstStyle/>
            <a:p>
              <a:pPr algn="ctr">
                <a:lnSpc>
                  <a:spcPct val="100000"/>
                </a:lnSpc>
              </a:pPr>
              <a:r>
                <a:rPr sz="2000" spc="-5" dirty="0">
                  <a:solidFill>
                    <a:srgbClr val="FFFFFF"/>
                  </a:solidFill>
                  <a:latin typeface="Lucida Sans Unicode"/>
                  <a:cs typeface="Lucida Sans Unicode"/>
                </a:rPr>
                <a:t>I</a:t>
              </a:r>
              <a:r>
                <a:rPr sz="2000" spc="5" dirty="0">
                  <a:solidFill>
                    <a:srgbClr val="FFFFFF"/>
                  </a:solidFill>
                  <a:latin typeface="Lucida Sans Unicode"/>
                  <a:cs typeface="Lucida Sans Unicode"/>
                </a:rPr>
                <a:t>n</a:t>
              </a:r>
              <a:r>
                <a:rPr sz="2000" dirty="0">
                  <a:solidFill>
                    <a:srgbClr val="FFFFFF"/>
                  </a:solidFill>
                  <a:latin typeface="Lucida Sans Unicode"/>
                  <a:cs typeface="Lucida Sans Unicode"/>
                </a:rPr>
                <a:t>formal</a:t>
              </a:r>
              <a:r>
                <a:rPr sz="2000" spc="-35" dirty="0">
                  <a:solidFill>
                    <a:srgbClr val="FFFFFF"/>
                  </a:solidFill>
                  <a:latin typeface="Lucida Sans Unicode"/>
                  <a:cs typeface="Lucida Sans Unicode"/>
                </a:rPr>
                <a:t> </a:t>
              </a:r>
              <a:r>
                <a:rPr sz="2000" dirty="0">
                  <a:solidFill>
                    <a:srgbClr val="FFFFFF"/>
                  </a:solidFill>
                  <a:latin typeface="Lucida Sans Unicode"/>
                  <a:cs typeface="Lucida Sans Unicode"/>
                </a:rPr>
                <a:t>pu</a:t>
              </a:r>
              <a:r>
                <a:rPr sz="2000" spc="5" dirty="0">
                  <a:solidFill>
                    <a:srgbClr val="FFFFFF"/>
                  </a:solidFill>
                  <a:latin typeface="Lucida Sans Unicode"/>
                  <a:cs typeface="Lucida Sans Unicode"/>
                </a:rPr>
                <a:t>p</a:t>
              </a:r>
              <a:r>
                <a:rPr sz="2000" dirty="0">
                  <a:solidFill>
                    <a:srgbClr val="FFFFFF"/>
                  </a:solidFill>
                  <a:latin typeface="Lucida Sans Unicode"/>
                  <a:cs typeface="Lucida Sans Unicode"/>
                </a:rPr>
                <a:t>il</a:t>
              </a:r>
              <a:endParaRPr sz="2000" dirty="0">
                <a:latin typeface="Lucida Sans Unicode"/>
                <a:cs typeface="Lucida Sans Unicode"/>
              </a:endParaRPr>
            </a:p>
            <a:p>
              <a:pPr algn="ctr">
                <a:lnSpc>
                  <a:spcPct val="100000"/>
                </a:lnSpc>
                <a:spcBef>
                  <a:spcPts val="254"/>
                </a:spcBef>
              </a:pPr>
              <a:r>
                <a:rPr sz="2000" dirty="0">
                  <a:solidFill>
                    <a:srgbClr val="FFFFFF"/>
                  </a:solidFill>
                  <a:latin typeface="Lucida Sans Unicode"/>
                  <a:cs typeface="Lucida Sans Unicode"/>
                </a:rPr>
                <a:t>int</a:t>
              </a:r>
              <a:r>
                <a:rPr sz="2000" spc="-5" dirty="0">
                  <a:solidFill>
                    <a:srgbClr val="FFFFFF"/>
                  </a:solidFill>
                  <a:latin typeface="Lucida Sans Unicode"/>
                  <a:cs typeface="Lucida Sans Unicode"/>
                </a:rPr>
                <a:t>erview</a:t>
              </a:r>
              <a:r>
                <a:rPr sz="2000" dirty="0">
                  <a:solidFill>
                    <a:srgbClr val="FFFFFF"/>
                  </a:solidFill>
                  <a:latin typeface="Lucida Sans Unicode"/>
                  <a:cs typeface="Lucida Sans Unicode"/>
                </a:rPr>
                <a:t>s</a:t>
              </a:r>
              <a:endParaRPr sz="2000" dirty="0">
                <a:latin typeface="Lucida Sans Unicode"/>
                <a:cs typeface="Lucida Sans Unicode"/>
              </a:endParaRPr>
            </a:p>
          </p:txBody>
        </p:sp>
        <p:sp>
          <p:nvSpPr>
            <p:cNvPr id="28" name="object 28"/>
            <p:cNvSpPr/>
            <p:nvPr/>
          </p:nvSpPr>
          <p:spPr>
            <a:xfrm>
              <a:off x="6620194" y="3839592"/>
              <a:ext cx="2020570" cy="1696720"/>
            </a:xfrm>
            <a:custGeom>
              <a:avLst/>
              <a:gdLst/>
              <a:ahLst/>
              <a:cxnLst/>
              <a:rect l="l" t="t" r="r" b="b"/>
              <a:pathLst>
                <a:path w="2020570" h="1696720">
                  <a:moveTo>
                    <a:pt x="2020316" y="0"/>
                  </a:moveTo>
                  <a:lnTo>
                    <a:pt x="0" y="0"/>
                  </a:lnTo>
                  <a:lnTo>
                    <a:pt x="0" y="1696466"/>
                  </a:lnTo>
                  <a:lnTo>
                    <a:pt x="1737614" y="1696466"/>
                  </a:lnTo>
                  <a:lnTo>
                    <a:pt x="1783488" y="1692764"/>
                  </a:lnTo>
                  <a:lnTo>
                    <a:pt x="1826999" y="1682048"/>
                  </a:lnTo>
                  <a:lnTo>
                    <a:pt x="1867566" y="1664902"/>
                  </a:lnTo>
                  <a:lnTo>
                    <a:pt x="1904607" y="1641906"/>
                  </a:lnTo>
                  <a:lnTo>
                    <a:pt x="1937543" y="1613646"/>
                  </a:lnTo>
                  <a:lnTo>
                    <a:pt x="1965793" y="1580702"/>
                  </a:lnTo>
                  <a:lnTo>
                    <a:pt x="1988776" y="1543660"/>
                  </a:lnTo>
                  <a:lnTo>
                    <a:pt x="2005911" y="1503100"/>
                  </a:lnTo>
                  <a:lnTo>
                    <a:pt x="2016618" y="1459607"/>
                  </a:lnTo>
                  <a:lnTo>
                    <a:pt x="2020316" y="1413764"/>
                  </a:lnTo>
                  <a:lnTo>
                    <a:pt x="2020316" y="0"/>
                  </a:lnTo>
                  <a:close/>
                </a:path>
              </a:pathLst>
            </a:custGeom>
            <a:solidFill>
              <a:srgbClr val="6F2F9F"/>
            </a:solidFill>
          </p:spPr>
          <p:txBody>
            <a:bodyPr wrap="square" lIns="0" tIns="0" rIns="0" bIns="0" rtlCol="0"/>
            <a:lstStyle/>
            <a:p>
              <a:endParaRPr/>
            </a:p>
          </p:txBody>
        </p:sp>
        <p:sp>
          <p:nvSpPr>
            <p:cNvPr id="29" name="object 29"/>
            <p:cNvSpPr/>
            <p:nvPr/>
          </p:nvSpPr>
          <p:spPr>
            <a:xfrm>
              <a:off x="6592634" y="3812161"/>
              <a:ext cx="2075814" cy="1751964"/>
            </a:xfrm>
            <a:custGeom>
              <a:avLst/>
              <a:gdLst/>
              <a:ahLst/>
              <a:cxnLst/>
              <a:rect l="l" t="t" r="r" b="b"/>
              <a:pathLst>
                <a:path w="2075815" h="1751964">
                  <a:moveTo>
                    <a:pt x="2048002" y="0"/>
                  </a:moveTo>
                  <a:lnTo>
                    <a:pt x="27558" y="0"/>
                  </a:lnTo>
                  <a:lnTo>
                    <a:pt x="16823" y="2160"/>
                  </a:lnTo>
                  <a:lnTo>
                    <a:pt x="8064" y="8048"/>
                  </a:lnTo>
                  <a:lnTo>
                    <a:pt x="2162" y="16769"/>
                  </a:lnTo>
                  <a:lnTo>
                    <a:pt x="0" y="27431"/>
                  </a:lnTo>
                  <a:lnTo>
                    <a:pt x="0" y="1723897"/>
                  </a:lnTo>
                  <a:lnTo>
                    <a:pt x="2162" y="1734633"/>
                  </a:lnTo>
                  <a:lnTo>
                    <a:pt x="8064" y="1743392"/>
                  </a:lnTo>
                  <a:lnTo>
                    <a:pt x="16823" y="1749294"/>
                  </a:lnTo>
                  <a:lnTo>
                    <a:pt x="27558" y="1751456"/>
                  </a:lnTo>
                  <a:lnTo>
                    <a:pt x="1765934" y="1751329"/>
                  </a:lnTo>
                  <a:lnTo>
                    <a:pt x="1813305" y="1747646"/>
                  </a:lnTo>
                  <a:lnTo>
                    <a:pt x="1858009" y="1737232"/>
                  </a:lnTo>
                  <a:lnTo>
                    <a:pt x="1900301" y="1720468"/>
                  </a:lnTo>
                  <a:lnTo>
                    <a:pt x="33020" y="1718436"/>
                  </a:lnTo>
                  <a:lnTo>
                    <a:pt x="33020" y="33019"/>
                  </a:lnTo>
                  <a:lnTo>
                    <a:pt x="2075560" y="33019"/>
                  </a:lnTo>
                  <a:lnTo>
                    <a:pt x="2075560" y="27431"/>
                  </a:lnTo>
                  <a:lnTo>
                    <a:pt x="2073398" y="16769"/>
                  </a:lnTo>
                  <a:lnTo>
                    <a:pt x="2067496" y="8048"/>
                  </a:lnTo>
                  <a:lnTo>
                    <a:pt x="2058737" y="2160"/>
                  </a:lnTo>
                  <a:lnTo>
                    <a:pt x="2048002" y="0"/>
                  </a:lnTo>
                  <a:close/>
                </a:path>
                <a:path w="2075815" h="1751964">
                  <a:moveTo>
                    <a:pt x="2075560" y="33019"/>
                  </a:moveTo>
                  <a:lnTo>
                    <a:pt x="2042541" y="33019"/>
                  </a:lnTo>
                  <a:lnTo>
                    <a:pt x="2042541" y="1441195"/>
                  </a:lnTo>
                  <a:lnTo>
                    <a:pt x="2042176" y="1455039"/>
                  </a:lnTo>
                  <a:lnTo>
                    <a:pt x="2036826" y="1497202"/>
                  </a:lnTo>
                  <a:lnTo>
                    <a:pt x="2025650" y="1536572"/>
                  </a:lnTo>
                  <a:lnTo>
                    <a:pt x="2009012" y="1573529"/>
                  </a:lnTo>
                  <a:lnTo>
                    <a:pt x="1979041" y="1617726"/>
                  </a:lnTo>
                  <a:lnTo>
                    <a:pt x="1941449" y="1655190"/>
                  </a:lnTo>
                  <a:lnTo>
                    <a:pt x="1897126" y="1685035"/>
                  </a:lnTo>
                  <a:lnTo>
                    <a:pt x="1860423" y="1701672"/>
                  </a:lnTo>
                  <a:lnTo>
                    <a:pt x="1820926" y="1712721"/>
                  </a:lnTo>
                  <a:lnTo>
                    <a:pt x="1779397" y="1718055"/>
                  </a:lnTo>
                  <a:lnTo>
                    <a:pt x="1765046" y="1718436"/>
                  </a:lnTo>
                  <a:lnTo>
                    <a:pt x="1904292" y="1718436"/>
                  </a:lnTo>
                  <a:lnTo>
                    <a:pt x="1939798" y="1697608"/>
                  </a:lnTo>
                  <a:lnTo>
                    <a:pt x="1985645" y="1659635"/>
                  </a:lnTo>
                  <a:lnTo>
                    <a:pt x="2023236" y="1613534"/>
                  </a:lnTo>
                  <a:lnTo>
                    <a:pt x="2045080" y="1575180"/>
                  </a:lnTo>
                  <a:lnTo>
                    <a:pt x="2061845" y="1532763"/>
                  </a:lnTo>
                  <a:lnTo>
                    <a:pt x="2072004" y="1487677"/>
                  </a:lnTo>
                  <a:lnTo>
                    <a:pt x="2075560" y="1441195"/>
                  </a:lnTo>
                  <a:lnTo>
                    <a:pt x="2075560" y="33019"/>
                  </a:lnTo>
                  <a:close/>
                </a:path>
                <a:path w="2075815" h="1751964">
                  <a:moveTo>
                    <a:pt x="2031492" y="43941"/>
                  </a:moveTo>
                  <a:lnTo>
                    <a:pt x="44069" y="43941"/>
                  </a:lnTo>
                  <a:lnTo>
                    <a:pt x="44069" y="1707388"/>
                  </a:lnTo>
                  <a:lnTo>
                    <a:pt x="1764792" y="1707388"/>
                  </a:lnTo>
                  <a:lnTo>
                    <a:pt x="1778507" y="1707007"/>
                  </a:lnTo>
                  <a:lnTo>
                    <a:pt x="1818512" y="1702053"/>
                  </a:lnTo>
                  <a:lnTo>
                    <a:pt x="55118" y="1696339"/>
                  </a:lnTo>
                  <a:lnTo>
                    <a:pt x="55118" y="54990"/>
                  </a:lnTo>
                  <a:lnTo>
                    <a:pt x="2031492" y="54990"/>
                  </a:lnTo>
                  <a:lnTo>
                    <a:pt x="2031492" y="43941"/>
                  </a:lnTo>
                  <a:close/>
                </a:path>
                <a:path w="2075815" h="1751964">
                  <a:moveTo>
                    <a:pt x="2031492" y="54990"/>
                  </a:moveTo>
                  <a:lnTo>
                    <a:pt x="2020443" y="54990"/>
                  </a:lnTo>
                  <a:lnTo>
                    <a:pt x="2020443" y="1441195"/>
                  </a:lnTo>
                  <a:lnTo>
                    <a:pt x="2020188" y="1455039"/>
                  </a:lnTo>
                  <a:lnTo>
                    <a:pt x="2015235" y="1493392"/>
                  </a:lnTo>
                  <a:lnTo>
                    <a:pt x="2000250" y="1541145"/>
                  </a:lnTo>
                  <a:lnTo>
                    <a:pt x="1976247" y="1584833"/>
                  </a:lnTo>
                  <a:lnTo>
                    <a:pt x="1944877" y="1622678"/>
                  </a:lnTo>
                  <a:lnTo>
                    <a:pt x="1906904" y="1653539"/>
                  </a:lnTo>
                  <a:lnTo>
                    <a:pt x="1863852" y="1676653"/>
                  </a:lnTo>
                  <a:lnTo>
                    <a:pt x="1815973" y="1691258"/>
                  </a:lnTo>
                  <a:lnTo>
                    <a:pt x="1777619" y="1696084"/>
                  </a:lnTo>
                  <a:lnTo>
                    <a:pt x="1764537" y="1696465"/>
                  </a:lnTo>
                  <a:lnTo>
                    <a:pt x="1840536" y="1696465"/>
                  </a:lnTo>
                  <a:lnTo>
                    <a:pt x="1880361" y="1681226"/>
                  </a:lnTo>
                  <a:lnTo>
                    <a:pt x="1913508" y="1662429"/>
                  </a:lnTo>
                  <a:lnTo>
                    <a:pt x="1953005" y="1630045"/>
                  </a:lnTo>
                  <a:lnTo>
                    <a:pt x="1985645" y="1590674"/>
                  </a:lnTo>
                  <a:lnTo>
                    <a:pt x="2005076" y="1556892"/>
                  </a:lnTo>
                  <a:lnTo>
                    <a:pt x="2019427" y="1520824"/>
                  </a:lnTo>
                  <a:lnTo>
                    <a:pt x="2028444" y="1482216"/>
                  </a:lnTo>
                  <a:lnTo>
                    <a:pt x="2031492" y="1441195"/>
                  </a:lnTo>
                  <a:lnTo>
                    <a:pt x="2031492" y="54990"/>
                  </a:lnTo>
                  <a:close/>
                </a:path>
              </a:pathLst>
            </a:custGeom>
            <a:solidFill>
              <a:srgbClr val="FFFFFF"/>
            </a:solidFill>
          </p:spPr>
          <p:txBody>
            <a:bodyPr wrap="square" lIns="0" tIns="0" rIns="0" bIns="0" rtlCol="0"/>
            <a:lstStyle/>
            <a:p>
              <a:endParaRPr/>
            </a:p>
          </p:txBody>
        </p:sp>
        <p:sp>
          <p:nvSpPr>
            <p:cNvPr id="30" name="object 30"/>
            <p:cNvSpPr txBox="1"/>
            <p:nvPr/>
          </p:nvSpPr>
          <p:spPr>
            <a:xfrm>
              <a:off x="6927533" y="4373750"/>
              <a:ext cx="1405255" cy="1012190"/>
            </a:xfrm>
            <a:prstGeom prst="rect">
              <a:avLst/>
            </a:prstGeom>
          </p:spPr>
          <p:txBody>
            <a:bodyPr vert="horz" wrap="square" lIns="0" tIns="0" rIns="0" bIns="0" rtlCol="0">
              <a:spAutoFit/>
            </a:bodyPr>
            <a:lstStyle/>
            <a:p>
              <a:pPr marL="12700" marR="5080" indent="1905" algn="ctr">
                <a:lnSpc>
                  <a:spcPct val="115300"/>
                </a:lnSpc>
              </a:pPr>
              <a:r>
                <a:rPr sz="1400" dirty="0">
                  <a:solidFill>
                    <a:srgbClr val="FFFFFF"/>
                  </a:solidFill>
                  <a:latin typeface="Lucida Sans Unicode"/>
                  <a:cs typeface="Lucida Sans Unicode"/>
                </a:rPr>
                <a:t>A</a:t>
              </a:r>
              <a:r>
                <a:rPr sz="1400" spc="5" dirty="0">
                  <a:solidFill>
                    <a:srgbClr val="FFFFFF"/>
                  </a:solidFill>
                  <a:latin typeface="Lucida Sans Unicode"/>
                  <a:cs typeface="Lucida Sans Unicode"/>
                </a:rPr>
                <a:t>s</a:t>
              </a:r>
              <a:r>
                <a:rPr sz="1400" dirty="0">
                  <a:solidFill>
                    <a:srgbClr val="FFFFFF"/>
                  </a:solidFill>
                  <a:latin typeface="Lucida Sans Unicode"/>
                  <a:cs typeface="Lucida Sans Unicode"/>
                </a:rPr>
                <a:t>sessment</a:t>
              </a:r>
              <a:r>
                <a:rPr sz="1400" spc="-45" dirty="0">
                  <a:solidFill>
                    <a:srgbClr val="FFFFFF"/>
                  </a:solidFill>
                  <a:latin typeface="Lucida Sans Unicode"/>
                  <a:cs typeface="Lucida Sans Unicode"/>
                </a:rPr>
                <a:t> </a:t>
              </a:r>
              <a:r>
                <a:rPr sz="1400" dirty="0">
                  <a:solidFill>
                    <a:srgbClr val="FFFFFF"/>
                  </a:solidFill>
                  <a:latin typeface="Lucida Sans Unicode"/>
                  <a:cs typeface="Lucida Sans Unicode"/>
                </a:rPr>
                <a:t>for </a:t>
              </a:r>
              <a:r>
                <a:rPr sz="1400" spc="-10" dirty="0">
                  <a:solidFill>
                    <a:srgbClr val="FFFFFF"/>
                  </a:solidFill>
                  <a:latin typeface="Lucida Sans Unicode"/>
                  <a:cs typeface="Lucida Sans Unicode"/>
                </a:rPr>
                <a:t>L</a:t>
              </a:r>
              <a:r>
                <a:rPr sz="1400" spc="-5" dirty="0">
                  <a:solidFill>
                    <a:srgbClr val="FFFFFF"/>
                  </a:solidFill>
                  <a:latin typeface="Lucida Sans Unicode"/>
                  <a:cs typeface="Lucida Sans Unicode"/>
                </a:rPr>
                <a:t>earn</a:t>
              </a:r>
              <a:r>
                <a:rPr sz="1400" dirty="0">
                  <a:solidFill>
                    <a:srgbClr val="FFFFFF"/>
                  </a:solidFill>
                  <a:latin typeface="Lucida Sans Unicode"/>
                  <a:cs typeface="Lucida Sans Unicode"/>
                </a:rPr>
                <a:t>ing </a:t>
              </a:r>
              <a:r>
                <a:rPr sz="1400" spc="-5" dirty="0">
                  <a:solidFill>
                    <a:srgbClr val="FFFFFF"/>
                  </a:solidFill>
                  <a:latin typeface="Lucida Sans Unicode"/>
                  <a:cs typeface="Lucida Sans Unicode"/>
                </a:rPr>
                <a:t>o</a:t>
              </a:r>
              <a:r>
                <a:rPr sz="1400" spc="5" dirty="0">
                  <a:solidFill>
                    <a:srgbClr val="FFFFFF"/>
                  </a:solidFill>
                  <a:latin typeface="Lucida Sans Unicode"/>
                  <a:cs typeface="Lucida Sans Unicode"/>
                </a:rPr>
                <a:t>p</a:t>
              </a:r>
              <a:r>
                <a:rPr sz="1400" dirty="0">
                  <a:solidFill>
                    <a:srgbClr val="FFFFFF"/>
                  </a:solidFill>
                  <a:latin typeface="Lucida Sans Unicode"/>
                  <a:cs typeface="Lucida Sans Unicode"/>
                </a:rPr>
                <a:t>p</a:t>
              </a:r>
              <a:r>
                <a:rPr sz="1400" spc="-5" dirty="0">
                  <a:solidFill>
                    <a:srgbClr val="FFFFFF"/>
                  </a:solidFill>
                  <a:latin typeface="Lucida Sans Unicode"/>
                  <a:cs typeface="Lucida Sans Unicode"/>
                </a:rPr>
                <a:t>or</a:t>
              </a:r>
              <a:r>
                <a:rPr sz="1400" spc="5" dirty="0">
                  <a:solidFill>
                    <a:srgbClr val="FFFFFF"/>
                  </a:solidFill>
                  <a:latin typeface="Lucida Sans Unicode"/>
                  <a:cs typeface="Lucida Sans Unicode"/>
                </a:rPr>
                <a:t>t</a:t>
              </a:r>
              <a:r>
                <a:rPr sz="1400" dirty="0">
                  <a:solidFill>
                    <a:srgbClr val="FFFFFF"/>
                  </a:solidFill>
                  <a:latin typeface="Lucida Sans Unicode"/>
                  <a:cs typeface="Lucida Sans Unicode"/>
                </a:rPr>
                <a:t>unit</a:t>
              </a:r>
              <a:r>
                <a:rPr sz="1400" spc="-10" dirty="0">
                  <a:solidFill>
                    <a:srgbClr val="FFFFFF"/>
                  </a:solidFill>
                  <a:latin typeface="Lucida Sans Unicode"/>
                  <a:cs typeface="Lucida Sans Unicode"/>
                </a:rPr>
                <a:t>i</a:t>
              </a:r>
              <a:r>
                <a:rPr sz="1400" spc="-5" dirty="0">
                  <a:solidFill>
                    <a:srgbClr val="FFFFFF"/>
                  </a:solidFill>
                  <a:latin typeface="Lucida Sans Unicode"/>
                  <a:cs typeface="Lucida Sans Unicode"/>
                </a:rPr>
                <a:t>e</a:t>
              </a:r>
              <a:r>
                <a:rPr sz="1400" dirty="0">
                  <a:solidFill>
                    <a:srgbClr val="FFFFFF"/>
                  </a:solidFill>
                  <a:latin typeface="Lucida Sans Unicode"/>
                  <a:cs typeface="Lucida Sans Unicode"/>
                </a:rPr>
                <a:t>s</a:t>
              </a:r>
              <a:r>
                <a:rPr sz="1400" spc="-35" dirty="0">
                  <a:solidFill>
                    <a:srgbClr val="FFFFFF"/>
                  </a:solidFill>
                  <a:latin typeface="Lucida Sans Unicode"/>
                  <a:cs typeface="Lucida Sans Unicode"/>
                </a:rPr>
                <a:t> </a:t>
              </a:r>
              <a:r>
                <a:rPr sz="1400" dirty="0">
                  <a:solidFill>
                    <a:srgbClr val="FFFFFF"/>
                  </a:solidFill>
                  <a:latin typeface="Lucida Sans Unicode"/>
                  <a:cs typeface="Lucida Sans Unicode"/>
                </a:rPr>
                <a:t>in </a:t>
              </a:r>
              <a:r>
                <a:rPr sz="1400" spc="-5" dirty="0">
                  <a:solidFill>
                    <a:srgbClr val="FFFFFF"/>
                  </a:solidFill>
                  <a:latin typeface="Lucida Sans Unicode"/>
                  <a:cs typeface="Lucida Sans Unicode"/>
                </a:rPr>
                <a:t>cl</a:t>
              </a:r>
              <a:r>
                <a:rPr sz="1400" spc="5" dirty="0">
                  <a:solidFill>
                    <a:srgbClr val="FFFFFF"/>
                  </a:solidFill>
                  <a:latin typeface="Lucida Sans Unicode"/>
                  <a:cs typeface="Lucida Sans Unicode"/>
                </a:rPr>
                <a:t>a</a:t>
              </a:r>
              <a:r>
                <a:rPr sz="1400" dirty="0">
                  <a:solidFill>
                    <a:srgbClr val="FFFFFF"/>
                  </a:solidFill>
                  <a:latin typeface="Lucida Sans Unicode"/>
                  <a:cs typeface="Lucida Sans Unicode"/>
                </a:rPr>
                <a:t>ss</a:t>
              </a:r>
              <a:endParaRPr sz="1400">
                <a:latin typeface="Lucida Sans Unicode"/>
                <a:cs typeface="Lucida Sans Unicode"/>
              </a:endParaRPr>
            </a:p>
          </p:txBody>
        </p:sp>
        <p:sp>
          <p:nvSpPr>
            <p:cNvPr id="31" name="object 31"/>
            <p:cNvSpPr/>
            <p:nvPr/>
          </p:nvSpPr>
          <p:spPr>
            <a:xfrm>
              <a:off x="6014022" y="3415540"/>
              <a:ext cx="1212215" cy="848360"/>
            </a:xfrm>
            <a:custGeom>
              <a:avLst/>
              <a:gdLst/>
              <a:ahLst/>
              <a:cxnLst/>
              <a:rect l="l" t="t" r="r" b="b"/>
              <a:pathLst>
                <a:path w="1212215" h="848360">
                  <a:moveTo>
                    <a:pt x="1070864" y="0"/>
                  </a:moveTo>
                  <a:lnTo>
                    <a:pt x="141350" y="0"/>
                  </a:lnTo>
                  <a:lnTo>
                    <a:pt x="96658" y="7214"/>
                  </a:lnTo>
                  <a:lnTo>
                    <a:pt x="57854" y="27297"/>
                  </a:lnTo>
                  <a:lnTo>
                    <a:pt x="27261" y="57908"/>
                  </a:lnTo>
                  <a:lnTo>
                    <a:pt x="7202" y="96706"/>
                  </a:lnTo>
                  <a:lnTo>
                    <a:pt x="0" y="141350"/>
                  </a:lnTo>
                  <a:lnTo>
                    <a:pt x="0" y="706882"/>
                  </a:lnTo>
                  <a:lnTo>
                    <a:pt x="7202" y="751526"/>
                  </a:lnTo>
                  <a:lnTo>
                    <a:pt x="27261" y="790324"/>
                  </a:lnTo>
                  <a:lnTo>
                    <a:pt x="57854" y="820935"/>
                  </a:lnTo>
                  <a:lnTo>
                    <a:pt x="96658" y="841018"/>
                  </a:lnTo>
                  <a:lnTo>
                    <a:pt x="141350" y="848232"/>
                  </a:lnTo>
                  <a:lnTo>
                    <a:pt x="1070864" y="848232"/>
                  </a:lnTo>
                  <a:lnTo>
                    <a:pt x="1115556" y="841018"/>
                  </a:lnTo>
                  <a:lnTo>
                    <a:pt x="1154360" y="820935"/>
                  </a:lnTo>
                  <a:lnTo>
                    <a:pt x="1184953" y="790324"/>
                  </a:lnTo>
                  <a:lnTo>
                    <a:pt x="1205012" y="751526"/>
                  </a:lnTo>
                  <a:lnTo>
                    <a:pt x="1212214" y="706882"/>
                  </a:lnTo>
                  <a:lnTo>
                    <a:pt x="1212214" y="141350"/>
                  </a:lnTo>
                  <a:lnTo>
                    <a:pt x="1205012" y="96706"/>
                  </a:lnTo>
                  <a:lnTo>
                    <a:pt x="1184953" y="57908"/>
                  </a:lnTo>
                  <a:lnTo>
                    <a:pt x="1154360" y="27297"/>
                  </a:lnTo>
                  <a:lnTo>
                    <a:pt x="1115556" y="7214"/>
                  </a:lnTo>
                  <a:lnTo>
                    <a:pt x="1070864" y="0"/>
                  </a:lnTo>
                  <a:close/>
                </a:path>
              </a:pathLst>
            </a:custGeom>
            <a:solidFill>
              <a:srgbClr val="BAACCD"/>
            </a:solidFill>
          </p:spPr>
          <p:txBody>
            <a:bodyPr wrap="square" lIns="0" tIns="0" rIns="0" bIns="0" rtlCol="0"/>
            <a:lstStyle/>
            <a:p>
              <a:endParaRPr/>
            </a:p>
          </p:txBody>
        </p:sp>
        <p:sp>
          <p:nvSpPr>
            <p:cNvPr id="32" name="object 32"/>
            <p:cNvSpPr/>
            <p:nvPr/>
          </p:nvSpPr>
          <p:spPr>
            <a:xfrm>
              <a:off x="5986665" y="3388362"/>
              <a:ext cx="1267460" cy="902969"/>
            </a:xfrm>
            <a:custGeom>
              <a:avLst/>
              <a:gdLst/>
              <a:ahLst/>
              <a:cxnLst/>
              <a:rect l="l" t="t" r="r" b="b"/>
              <a:pathLst>
                <a:path w="1267459" h="902970">
                  <a:moveTo>
                    <a:pt x="1098221" y="0"/>
                  </a:moveTo>
                  <a:lnTo>
                    <a:pt x="167311" y="0"/>
                  </a:lnTo>
                  <a:lnTo>
                    <a:pt x="150293" y="1269"/>
                  </a:lnTo>
                  <a:lnTo>
                    <a:pt x="101906" y="13969"/>
                  </a:lnTo>
                  <a:lnTo>
                    <a:pt x="60377" y="39369"/>
                  </a:lnTo>
                  <a:lnTo>
                    <a:pt x="27992" y="76200"/>
                  </a:lnTo>
                  <a:lnTo>
                    <a:pt x="7164" y="120650"/>
                  </a:lnTo>
                  <a:lnTo>
                    <a:pt x="0" y="167639"/>
                  </a:lnTo>
                  <a:lnTo>
                    <a:pt x="52" y="736600"/>
                  </a:lnTo>
                  <a:lnTo>
                    <a:pt x="8053" y="786130"/>
                  </a:lnTo>
                  <a:lnTo>
                    <a:pt x="29516" y="830580"/>
                  </a:lnTo>
                  <a:lnTo>
                    <a:pt x="62409" y="866139"/>
                  </a:lnTo>
                  <a:lnTo>
                    <a:pt x="104319" y="890269"/>
                  </a:lnTo>
                  <a:lnTo>
                    <a:pt x="152833" y="902969"/>
                  </a:lnTo>
                  <a:lnTo>
                    <a:pt x="1116763" y="902969"/>
                  </a:lnTo>
                  <a:lnTo>
                    <a:pt x="1165150" y="890269"/>
                  </a:lnTo>
                  <a:lnTo>
                    <a:pt x="1196900" y="871219"/>
                  </a:lnTo>
                  <a:lnTo>
                    <a:pt x="168835" y="871219"/>
                  </a:lnTo>
                  <a:lnTo>
                    <a:pt x="154611" y="869950"/>
                  </a:lnTo>
                  <a:lnTo>
                    <a:pt x="115622" y="859789"/>
                  </a:lnTo>
                  <a:lnTo>
                    <a:pt x="82221" y="839469"/>
                  </a:lnTo>
                  <a:lnTo>
                    <a:pt x="55932" y="810259"/>
                  </a:lnTo>
                  <a:lnTo>
                    <a:pt x="39041" y="774700"/>
                  </a:lnTo>
                  <a:lnTo>
                    <a:pt x="32945" y="734059"/>
                  </a:lnTo>
                  <a:lnTo>
                    <a:pt x="33015" y="167639"/>
                  </a:lnTo>
                  <a:lnTo>
                    <a:pt x="39168" y="128269"/>
                  </a:lnTo>
                  <a:lnTo>
                    <a:pt x="56313" y="92710"/>
                  </a:lnTo>
                  <a:lnTo>
                    <a:pt x="82602" y="64769"/>
                  </a:lnTo>
                  <a:lnTo>
                    <a:pt x="93016" y="55879"/>
                  </a:lnTo>
                  <a:lnTo>
                    <a:pt x="128703" y="39369"/>
                  </a:lnTo>
                  <a:lnTo>
                    <a:pt x="169089" y="33019"/>
                  </a:lnTo>
                  <a:lnTo>
                    <a:pt x="1197245" y="33019"/>
                  </a:lnTo>
                  <a:lnTo>
                    <a:pt x="1191693" y="29210"/>
                  </a:lnTo>
                  <a:lnTo>
                    <a:pt x="1147243" y="7619"/>
                  </a:lnTo>
                  <a:lnTo>
                    <a:pt x="1114223" y="1269"/>
                  </a:lnTo>
                  <a:lnTo>
                    <a:pt x="1098221" y="0"/>
                  </a:lnTo>
                  <a:close/>
                </a:path>
                <a:path w="1267459" h="902970">
                  <a:moveTo>
                    <a:pt x="1197245" y="33019"/>
                  </a:moveTo>
                  <a:lnTo>
                    <a:pt x="1098221" y="33019"/>
                  </a:lnTo>
                  <a:lnTo>
                    <a:pt x="1112445" y="34289"/>
                  </a:lnTo>
                  <a:lnTo>
                    <a:pt x="1138988" y="39369"/>
                  </a:lnTo>
                  <a:lnTo>
                    <a:pt x="1174421" y="57150"/>
                  </a:lnTo>
                  <a:lnTo>
                    <a:pt x="1203377" y="82550"/>
                  </a:lnTo>
                  <a:lnTo>
                    <a:pt x="1223570" y="116839"/>
                  </a:lnTo>
                  <a:lnTo>
                    <a:pt x="1233476" y="154939"/>
                  </a:lnTo>
                  <a:lnTo>
                    <a:pt x="1234111" y="167639"/>
                  </a:lnTo>
                  <a:lnTo>
                    <a:pt x="1234111" y="736600"/>
                  </a:lnTo>
                  <a:lnTo>
                    <a:pt x="1228015" y="775969"/>
                  </a:lnTo>
                  <a:lnTo>
                    <a:pt x="1210870" y="810259"/>
                  </a:lnTo>
                  <a:lnTo>
                    <a:pt x="1184581" y="839469"/>
                  </a:lnTo>
                  <a:lnTo>
                    <a:pt x="1150926" y="859789"/>
                  </a:lnTo>
                  <a:lnTo>
                    <a:pt x="1111937" y="869950"/>
                  </a:lnTo>
                  <a:lnTo>
                    <a:pt x="1097967" y="871219"/>
                  </a:lnTo>
                  <a:lnTo>
                    <a:pt x="1196900" y="871219"/>
                  </a:lnTo>
                  <a:lnTo>
                    <a:pt x="1229539" y="840739"/>
                  </a:lnTo>
                  <a:lnTo>
                    <a:pt x="1254304" y="798830"/>
                  </a:lnTo>
                  <a:lnTo>
                    <a:pt x="1266369" y="750569"/>
                  </a:lnTo>
                  <a:lnTo>
                    <a:pt x="1267258" y="734059"/>
                  </a:lnTo>
                  <a:lnTo>
                    <a:pt x="1267131" y="167639"/>
                  </a:lnTo>
                  <a:lnTo>
                    <a:pt x="1259130" y="118110"/>
                  </a:lnTo>
                  <a:lnTo>
                    <a:pt x="1237667" y="73660"/>
                  </a:lnTo>
                  <a:lnTo>
                    <a:pt x="1204647" y="38100"/>
                  </a:lnTo>
                  <a:lnTo>
                    <a:pt x="1197245" y="33019"/>
                  </a:lnTo>
                  <a:close/>
                </a:path>
                <a:path w="1267459" h="902970">
                  <a:moveTo>
                    <a:pt x="1111810" y="44450"/>
                  </a:moveTo>
                  <a:lnTo>
                    <a:pt x="156770" y="44450"/>
                  </a:lnTo>
                  <a:lnTo>
                    <a:pt x="132513" y="49529"/>
                  </a:lnTo>
                  <a:lnTo>
                    <a:pt x="89968" y="72389"/>
                  </a:lnTo>
                  <a:lnTo>
                    <a:pt x="59361" y="109219"/>
                  </a:lnTo>
                  <a:lnTo>
                    <a:pt x="44629" y="154939"/>
                  </a:lnTo>
                  <a:lnTo>
                    <a:pt x="43994" y="736600"/>
                  </a:lnTo>
                  <a:lnTo>
                    <a:pt x="44502" y="746759"/>
                  </a:lnTo>
                  <a:lnTo>
                    <a:pt x="58599" y="793750"/>
                  </a:lnTo>
                  <a:lnTo>
                    <a:pt x="88698" y="830580"/>
                  </a:lnTo>
                  <a:lnTo>
                    <a:pt x="142800" y="857250"/>
                  </a:lnTo>
                  <a:lnTo>
                    <a:pt x="168835" y="859789"/>
                  </a:lnTo>
                  <a:lnTo>
                    <a:pt x="1097332" y="859789"/>
                  </a:lnTo>
                  <a:lnTo>
                    <a:pt x="1122605" y="857250"/>
                  </a:lnTo>
                  <a:lnTo>
                    <a:pt x="1134670" y="854709"/>
                  </a:lnTo>
                  <a:lnTo>
                    <a:pt x="1146227" y="849630"/>
                  </a:lnTo>
                  <a:lnTo>
                    <a:pt x="1148926" y="848359"/>
                  </a:lnTo>
                  <a:lnTo>
                    <a:pt x="155754" y="848359"/>
                  </a:lnTo>
                  <a:lnTo>
                    <a:pt x="144451" y="845819"/>
                  </a:lnTo>
                  <a:lnTo>
                    <a:pt x="104192" y="828039"/>
                  </a:lnTo>
                  <a:lnTo>
                    <a:pt x="73585" y="797559"/>
                  </a:lnTo>
                  <a:lnTo>
                    <a:pt x="56948" y="756919"/>
                  </a:lnTo>
                  <a:lnTo>
                    <a:pt x="54967" y="734059"/>
                  </a:lnTo>
                  <a:lnTo>
                    <a:pt x="54993" y="167639"/>
                  </a:lnTo>
                  <a:lnTo>
                    <a:pt x="64441" y="123189"/>
                  </a:lnTo>
                  <a:lnTo>
                    <a:pt x="89206" y="87629"/>
                  </a:lnTo>
                  <a:lnTo>
                    <a:pt x="125528" y="63500"/>
                  </a:lnTo>
                  <a:lnTo>
                    <a:pt x="158421" y="55879"/>
                  </a:lnTo>
                  <a:lnTo>
                    <a:pt x="1150355" y="55879"/>
                  </a:lnTo>
                  <a:lnTo>
                    <a:pt x="1147624" y="54610"/>
                  </a:lnTo>
                  <a:lnTo>
                    <a:pt x="1136194" y="50800"/>
                  </a:lnTo>
                  <a:lnTo>
                    <a:pt x="1124256" y="46989"/>
                  </a:lnTo>
                  <a:lnTo>
                    <a:pt x="1111810" y="44450"/>
                  </a:lnTo>
                  <a:close/>
                </a:path>
                <a:path w="1267459" h="902970">
                  <a:moveTo>
                    <a:pt x="1150355" y="55879"/>
                  </a:moveTo>
                  <a:lnTo>
                    <a:pt x="1111302" y="55879"/>
                  </a:lnTo>
                  <a:lnTo>
                    <a:pt x="1122605" y="58419"/>
                  </a:lnTo>
                  <a:lnTo>
                    <a:pt x="1133400" y="60960"/>
                  </a:lnTo>
                  <a:lnTo>
                    <a:pt x="1171881" y="82550"/>
                  </a:lnTo>
                  <a:lnTo>
                    <a:pt x="1199186" y="116839"/>
                  </a:lnTo>
                  <a:lnTo>
                    <a:pt x="1211759" y="158750"/>
                  </a:lnTo>
                  <a:lnTo>
                    <a:pt x="1212155" y="167639"/>
                  </a:lnTo>
                  <a:lnTo>
                    <a:pt x="1212141" y="732789"/>
                  </a:lnTo>
                  <a:lnTo>
                    <a:pt x="1202742" y="779780"/>
                  </a:lnTo>
                  <a:lnTo>
                    <a:pt x="1177977" y="816609"/>
                  </a:lnTo>
                  <a:lnTo>
                    <a:pt x="1141528" y="839469"/>
                  </a:lnTo>
                  <a:lnTo>
                    <a:pt x="1108635" y="848359"/>
                  </a:lnTo>
                  <a:lnTo>
                    <a:pt x="1148926" y="848359"/>
                  </a:lnTo>
                  <a:lnTo>
                    <a:pt x="1157022" y="844550"/>
                  </a:lnTo>
                  <a:lnTo>
                    <a:pt x="1167563" y="838200"/>
                  </a:lnTo>
                  <a:lnTo>
                    <a:pt x="1177088" y="831850"/>
                  </a:lnTo>
                  <a:lnTo>
                    <a:pt x="1186105" y="822959"/>
                  </a:lnTo>
                  <a:lnTo>
                    <a:pt x="1194106" y="815339"/>
                  </a:lnTo>
                  <a:lnTo>
                    <a:pt x="1217347" y="772159"/>
                  </a:lnTo>
                  <a:lnTo>
                    <a:pt x="1223189" y="734059"/>
                  </a:lnTo>
                  <a:lnTo>
                    <a:pt x="1223062" y="167639"/>
                  </a:lnTo>
                  <a:lnTo>
                    <a:pt x="1213664" y="121919"/>
                  </a:lnTo>
                  <a:lnTo>
                    <a:pt x="1187121" y="81279"/>
                  </a:lnTo>
                  <a:lnTo>
                    <a:pt x="1158546" y="59689"/>
                  </a:lnTo>
                  <a:lnTo>
                    <a:pt x="1150355" y="55879"/>
                  </a:lnTo>
                  <a:close/>
                </a:path>
              </a:pathLst>
            </a:custGeom>
            <a:solidFill>
              <a:srgbClr val="FFFFFF"/>
            </a:solidFill>
          </p:spPr>
          <p:txBody>
            <a:bodyPr wrap="square" lIns="0" tIns="0" rIns="0" bIns="0" rtlCol="0"/>
            <a:lstStyle/>
            <a:p>
              <a:endParaRPr/>
            </a:p>
          </p:txBody>
        </p:sp>
        <p:sp>
          <p:nvSpPr>
            <p:cNvPr id="33" name="object 33"/>
            <p:cNvSpPr txBox="1"/>
            <p:nvPr/>
          </p:nvSpPr>
          <p:spPr>
            <a:xfrm>
              <a:off x="5868099" y="3079371"/>
              <a:ext cx="1590040" cy="1205230"/>
            </a:xfrm>
            <a:prstGeom prst="rect">
              <a:avLst/>
            </a:prstGeom>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47"/>
                </a:spcBef>
              </a:pPr>
              <a:endParaRPr sz="1850">
                <a:latin typeface="Times New Roman"/>
                <a:cs typeface="Times New Roman"/>
              </a:endParaRPr>
            </a:p>
            <a:p>
              <a:pPr marL="466725" marR="543560" indent="7620">
                <a:lnSpc>
                  <a:spcPct val="114999"/>
                </a:lnSpc>
              </a:pPr>
              <a:r>
                <a:rPr sz="1400" dirty="0">
                  <a:latin typeface="Lucida Sans Unicode"/>
                  <a:cs typeface="Lucida Sans Unicode"/>
                </a:rPr>
                <a:t>Yo</a:t>
              </a:r>
              <a:r>
                <a:rPr sz="1400" spc="5" dirty="0">
                  <a:latin typeface="Lucida Sans Unicode"/>
                  <a:cs typeface="Lucida Sans Unicode"/>
                </a:rPr>
                <a:t>u</a:t>
              </a:r>
              <a:r>
                <a:rPr sz="1400" dirty="0">
                  <a:latin typeface="Lucida Sans Unicode"/>
                  <a:cs typeface="Lucida Sans Unicode"/>
                </a:rPr>
                <a:t>ng Peo</a:t>
              </a:r>
              <a:r>
                <a:rPr sz="1400" spc="5" dirty="0">
                  <a:latin typeface="Lucida Sans Unicode"/>
                  <a:cs typeface="Lucida Sans Unicode"/>
                </a:rPr>
                <a:t>p</a:t>
              </a:r>
              <a:r>
                <a:rPr sz="1400" dirty="0">
                  <a:latin typeface="Lucida Sans Unicode"/>
                  <a:cs typeface="Lucida Sans Unicode"/>
                </a:rPr>
                <a:t>le</a:t>
              </a:r>
              <a:endParaRPr sz="1400">
                <a:latin typeface="Lucida Sans Unicode"/>
                <a:cs typeface="Lucida Sans Unicode"/>
              </a:endParaRPr>
            </a:p>
          </p:txBody>
        </p:sp>
        <p:sp>
          <p:nvSpPr>
            <p:cNvPr id="34" name="object 34"/>
            <p:cNvSpPr txBox="1"/>
            <p:nvPr/>
          </p:nvSpPr>
          <p:spPr>
            <a:xfrm>
              <a:off x="4939603" y="2452117"/>
              <a:ext cx="943610" cy="923330"/>
            </a:xfrm>
            <a:prstGeom prst="rect">
              <a:avLst/>
            </a:prstGeom>
          </p:spPr>
          <p:txBody>
            <a:bodyPr vert="horz" wrap="square" lIns="0" tIns="0" rIns="0" bIns="0" rtlCol="0">
              <a:spAutoFit/>
            </a:bodyPr>
            <a:lstStyle/>
            <a:p>
              <a:pPr marL="12700" marR="5080">
                <a:lnSpc>
                  <a:spcPct val="100000"/>
                </a:lnSpc>
              </a:pPr>
              <a:r>
                <a:rPr sz="2000" dirty="0">
                  <a:solidFill>
                    <a:srgbClr val="FFFFFF"/>
                  </a:solidFill>
                  <a:latin typeface="Lucida Sans Unicode"/>
                  <a:cs typeface="Lucida Sans Unicode"/>
                </a:rPr>
                <a:t>Op</a:t>
              </a:r>
              <a:r>
                <a:rPr sz="2000" spc="-5" dirty="0">
                  <a:solidFill>
                    <a:srgbClr val="FFFFFF"/>
                  </a:solidFill>
                  <a:latin typeface="Lucida Sans Unicode"/>
                  <a:cs typeface="Lucida Sans Unicode"/>
                </a:rPr>
                <a:t>e</a:t>
              </a:r>
              <a:r>
                <a:rPr sz="2000" dirty="0">
                  <a:solidFill>
                    <a:srgbClr val="FFFFFF"/>
                  </a:solidFill>
                  <a:latin typeface="Lucida Sans Unicode"/>
                  <a:cs typeface="Lucida Sans Unicode"/>
                </a:rPr>
                <a:t>n</a:t>
              </a:r>
              <a:r>
                <a:rPr sz="2000" spc="-35" dirty="0">
                  <a:solidFill>
                    <a:srgbClr val="FFFFFF"/>
                  </a:solidFill>
                  <a:latin typeface="Lucida Sans Unicode"/>
                  <a:cs typeface="Lucida Sans Unicode"/>
                </a:rPr>
                <a:t> </a:t>
              </a:r>
              <a:r>
                <a:rPr sz="2000" dirty="0">
                  <a:solidFill>
                    <a:srgbClr val="FFFFFF"/>
                  </a:solidFill>
                  <a:latin typeface="Lucida Sans Unicode"/>
                  <a:cs typeface="Lucida Sans Unicode"/>
                </a:rPr>
                <a:t>d</a:t>
              </a:r>
              <a:r>
                <a:rPr sz="2000" spc="-5" dirty="0">
                  <a:solidFill>
                    <a:srgbClr val="FFFFFF"/>
                  </a:solidFill>
                  <a:latin typeface="Lucida Sans Unicode"/>
                  <a:cs typeface="Lucida Sans Unicode"/>
                </a:rPr>
                <a:t>oor </a:t>
              </a:r>
              <a:r>
                <a:rPr sz="2000" dirty="0">
                  <a:solidFill>
                    <a:srgbClr val="FFFFFF"/>
                  </a:solidFill>
                  <a:latin typeface="Lucida Sans Unicode"/>
                  <a:cs typeface="Lucida Sans Unicode"/>
                </a:rPr>
                <a:t>p</a:t>
              </a:r>
              <a:r>
                <a:rPr sz="2000" spc="-5" dirty="0">
                  <a:solidFill>
                    <a:srgbClr val="FFFFFF"/>
                  </a:solidFill>
                  <a:latin typeface="Lucida Sans Unicode"/>
                  <a:cs typeface="Lucida Sans Unicode"/>
                </a:rPr>
                <a:t>ol</a:t>
              </a:r>
              <a:r>
                <a:rPr sz="2000" spc="5" dirty="0">
                  <a:solidFill>
                    <a:srgbClr val="FFFFFF"/>
                  </a:solidFill>
                  <a:latin typeface="Lucida Sans Unicode"/>
                  <a:cs typeface="Lucida Sans Unicode"/>
                </a:rPr>
                <a:t>i</a:t>
              </a:r>
              <a:r>
                <a:rPr sz="2000" spc="-5" dirty="0">
                  <a:solidFill>
                    <a:srgbClr val="FFFFFF"/>
                  </a:solidFill>
                  <a:latin typeface="Lucida Sans Unicode"/>
                  <a:cs typeface="Lucida Sans Unicode"/>
                </a:rPr>
                <a:t>cy</a:t>
              </a:r>
              <a:endParaRPr sz="2000" dirty="0">
                <a:latin typeface="Lucida Sans Unicode"/>
                <a:cs typeface="Lucida Sans Unicode"/>
              </a:endParaRPr>
            </a:p>
          </p:txBody>
        </p:sp>
        <p:sp>
          <p:nvSpPr>
            <p:cNvPr id="36" name="object 36"/>
            <p:cNvSpPr/>
            <p:nvPr/>
          </p:nvSpPr>
          <p:spPr>
            <a:xfrm>
              <a:off x="5868099" y="3079371"/>
              <a:ext cx="1589659" cy="1204975"/>
            </a:xfrm>
            <a:prstGeom prst="rect">
              <a:avLst/>
            </a:prstGeom>
            <a:blipFill>
              <a:blip r:embed="rId3" cstate="print"/>
              <a:stretch>
                <a:fillRect/>
              </a:stretch>
            </a:blipFill>
          </p:spPr>
          <p:txBody>
            <a:bodyPr wrap="square" lIns="0" tIns="0" rIns="0" bIns="0" rtlCol="0"/>
            <a:lstStyle/>
            <a:p>
              <a:endParaRPr/>
            </a:p>
          </p:txBody>
        </p:sp>
      </p:grpSp>
      <p:pic>
        <p:nvPicPr>
          <p:cNvPr id="37" name="Picture 2" descr="Panshanger Primary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9410" y="1524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8261125" y="5987924"/>
            <a:ext cx="81464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5" action="ppaction://hlinksldjump"/>
              </a:rPr>
              <a:t>Main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5"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8800" y="610330"/>
            <a:ext cx="6141466" cy="1107996"/>
          </a:xfrm>
          <a:prstGeom prst="rect">
            <a:avLst/>
          </a:prstGeom>
        </p:spPr>
        <p:txBody>
          <a:bodyPr vert="horz" wrap="square" lIns="0" tIns="0" rIns="0" bIns="0" rtlCol="0">
            <a:spAutoFit/>
          </a:bodyPr>
          <a:lstStyle/>
          <a:p>
            <a:pPr marL="12700">
              <a:lnSpc>
                <a:spcPct val="100000"/>
              </a:lnSpc>
            </a:pPr>
            <a:r>
              <a:rPr lang="en-GB" sz="3600" b="1" u="sng" spc="15" dirty="0">
                <a:solidFill>
                  <a:srgbClr val="00B050"/>
                </a:solidFill>
                <a:latin typeface="Lucida Sans Unicode"/>
                <a:cs typeface="Lucida Sans Unicode"/>
              </a:rPr>
              <a:t>9</a:t>
            </a:r>
            <a:r>
              <a:rPr sz="3600" b="1" u="sng" dirty="0" smtClean="0">
                <a:solidFill>
                  <a:srgbClr val="00B050"/>
                </a:solidFill>
                <a:latin typeface="Lucida Sans Unicode"/>
                <a:cs typeface="Lucida Sans Unicode"/>
              </a:rPr>
              <a:t>.</a:t>
            </a:r>
            <a:r>
              <a:rPr sz="3600" b="1" u="sng" spc="-25" dirty="0" smtClean="0">
                <a:solidFill>
                  <a:srgbClr val="00B050"/>
                </a:solidFill>
                <a:latin typeface="Lucida Sans Unicode"/>
                <a:cs typeface="Lucida Sans Unicode"/>
              </a:rPr>
              <a:t> </a:t>
            </a:r>
            <a:r>
              <a:rPr sz="3600" b="1" u="sng" spc="5" dirty="0">
                <a:solidFill>
                  <a:srgbClr val="00B050"/>
                </a:solidFill>
                <a:latin typeface="Lucida Sans Unicode"/>
                <a:cs typeface="Lucida Sans Unicode"/>
              </a:rPr>
              <a:t>A</a:t>
            </a:r>
            <a:r>
              <a:rPr sz="3600" b="1" u="sng" spc="15" dirty="0">
                <a:solidFill>
                  <a:srgbClr val="00B050"/>
                </a:solidFill>
                <a:latin typeface="Lucida Sans Unicode"/>
                <a:cs typeface="Lucida Sans Unicode"/>
              </a:rPr>
              <a:t>c</a:t>
            </a:r>
            <a:r>
              <a:rPr sz="3600" b="1" u="sng" spc="-5" dirty="0">
                <a:solidFill>
                  <a:srgbClr val="00B050"/>
                </a:solidFill>
                <a:latin typeface="Lucida Sans Unicode"/>
                <a:cs typeface="Lucida Sans Unicode"/>
              </a:rPr>
              <a:t>ces</a:t>
            </a:r>
            <a:r>
              <a:rPr sz="3600" b="1" u="sng" dirty="0">
                <a:solidFill>
                  <a:srgbClr val="00B050"/>
                </a:solidFill>
                <a:latin typeface="Lucida Sans Unicode"/>
                <a:cs typeface="Lucida Sans Unicode"/>
              </a:rPr>
              <a:t>s</a:t>
            </a:r>
            <a:r>
              <a:rPr sz="3600" b="1" u="sng" spc="-20" dirty="0">
                <a:solidFill>
                  <a:srgbClr val="00B050"/>
                </a:solidFill>
                <a:latin typeface="Lucida Sans Unicode"/>
                <a:cs typeface="Lucida Sans Unicode"/>
              </a:rPr>
              <a:t> </a:t>
            </a:r>
            <a:r>
              <a:rPr sz="3600" b="1" u="sng" spc="-5" dirty="0">
                <a:solidFill>
                  <a:srgbClr val="00B050"/>
                </a:solidFill>
                <a:latin typeface="Lucida Sans Unicode"/>
                <a:cs typeface="Lucida Sans Unicode"/>
              </a:rPr>
              <a:t>t</a:t>
            </a:r>
            <a:r>
              <a:rPr sz="3600" b="1" u="sng" dirty="0">
                <a:solidFill>
                  <a:srgbClr val="00B050"/>
                </a:solidFill>
                <a:latin typeface="Lucida Sans Unicode"/>
                <a:cs typeface="Lucida Sans Unicode"/>
              </a:rPr>
              <a:t>o</a:t>
            </a:r>
            <a:r>
              <a:rPr sz="3600" b="1" u="sng" spc="-20" dirty="0">
                <a:solidFill>
                  <a:srgbClr val="00B050"/>
                </a:solidFill>
                <a:latin typeface="Lucida Sans Unicode"/>
                <a:cs typeface="Lucida Sans Unicode"/>
              </a:rPr>
              <a:t> </a:t>
            </a:r>
            <a:r>
              <a:rPr sz="3600" b="1" u="sng" spc="-5" dirty="0">
                <a:solidFill>
                  <a:srgbClr val="00B050"/>
                </a:solidFill>
                <a:latin typeface="Lucida Sans Unicode"/>
                <a:cs typeface="Lucida Sans Unicode"/>
              </a:rPr>
              <a:t>t</a:t>
            </a:r>
            <a:r>
              <a:rPr sz="3600" b="1" u="sng" spc="10" dirty="0">
                <a:solidFill>
                  <a:srgbClr val="00B050"/>
                </a:solidFill>
                <a:latin typeface="Lucida Sans Unicode"/>
                <a:cs typeface="Lucida Sans Unicode"/>
              </a:rPr>
              <a:t>h</a:t>
            </a:r>
            <a:r>
              <a:rPr sz="3600" b="1" u="sng" dirty="0">
                <a:solidFill>
                  <a:srgbClr val="00B050"/>
                </a:solidFill>
                <a:latin typeface="Lucida Sans Unicode"/>
                <a:cs typeface="Lucida Sans Unicode"/>
              </a:rPr>
              <a:t>e</a:t>
            </a:r>
            <a:r>
              <a:rPr sz="3600" b="1" u="sng" spc="-25" dirty="0">
                <a:solidFill>
                  <a:srgbClr val="00B050"/>
                </a:solidFill>
                <a:latin typeface="Lucida Sans Unicode"/>
                <a:cs typeface="Lucida Sans Unicode"/>
              </a:rPr>
              <a:t> </a:t>
            </a:r>
            <a:r>
              <a:rPr sz="3600" b="1" u="sng" spc="5" dirty="0">
                <a:solidFill>
                  <a:srgbClr val="00B050"/>
                </a:solidFill>
                <a:latin typeface="Lucida Sans Unicode"/>
                <a:cs typeface="Lucida Sans Unicode"/>
              </a:rPr>
              <a:t>L</a:t>
            </a:r>
            <a:r>
              <a:rPr sz="3600" b="1" u="sng" spc="-5" dirty="0">
                <a:solidFill>
                  <a:srgbClr val="00B050"/>
                </a:solidFill>
                <a:latin typeface="Lucida Sans Unicode"/>
                <a:cs typeface="Lucida Sans Unicode"/>
              </a:rPr>
              <a:t>o</a:t>
            </a:r>
            <a:r>
              <a:rPr sz="3600" b="1" u="sng" spc="5" dirty="0">
                <a:solidFill>
                  <a:srgbClr val="00B050"/>
                </a:solidFill>
                <a:latin typeface="Lucida Sans Unicode"/>
                <a:cs typeface="Lucida Sans Unicode"/>
              </a:rPr>
              <a:t>c</a:t>
            </a:r>
            <a:r>
              <a:rPr sz="3600" b="1" u="sng" spc="-15" dirty="0">
                <a:solidFill>
                  <a:srgbClr val="00B050"/>
                </a:solidFill>
                <a:latin typeface="Lucida Sans Unicode"/>
                <a:cs typeface="Lucida Sans Unicode"/>
              </a:rPr>
              <a:t>a</a:t>
            </a:r>
            <a:r>
              <a:rPr sz="3600" b="1" u="sng" spc="-5" dirty="0">
                <a:solidFill>
                  <a:srgbClr val="00B050"/>
                </a:solidFill>
                <a:latin typeface="Lucida Sans Unicode"/>
                <a:cs typeface="Lucida Sans Unicode"/>
              </a:rPr>
              <a:t>l</a:t>
            </a:r>
            <a:r>
              <a:rPr sz="3600" b="1" u="sng" spc="-40" dirty="0">
                <a:solidFill>
                  <a:srgbClr val="00B050"/>
                </a:solidFill>
                <a:latin typeface="Lucida Sans Unicode"/>
                <a:cs typeface="Lucida Sans Unicode"/>
              </a:rPr>
              <a:t> </a:t>
            </a:r>
            <a:r>
              <a:rPr sz="3600" b="1" u="sng" spc="5" dirty="0">
                <a:solidFill>
                  <a:srgbClr val="00B050"/>
                </a:solidFill>
                <a:latin typeface="Lucida Sans Unicode"/>
                <a:cs typeface="Lucida Sans Unicode"/>
              </a:rPr>
              <a:t>A</a:t>
            </a:r>
            <a:r>
              <a:rPr sz="3600" b="1" u="sng" spc="10" dirty="0">
                <a:solidFill>
                  <a:srgbClr val="00B050"/>
                </a:solidFill>
                <a:latin typeface="Lucida Sans Unicode"/>
                <a:cs typeface="Lucida Sans Unicode"/>
              </a:rPr>
              <a:t>u</a:t>
            </a:r>
            <a:r>
              <a:rPr sz="3600" b="1" u="sng" dirty="0">
                <a:solidFill>
                  <a:srgbClr val="00B050"/>
                </a:solidFill>
                <a:latin typeface="Lucida Sans Unicode"/>
                <a:cs typeface="Lucida Sans Unicode"/>
              </a:rPr>
              <a:t>th</a:t>
            </a:r>
            <a:r>
              <a:rPr sz="3600" b="1" u="sng" spc="-10" dirty="0">
                <a:solidFill>
                  <a:srgbClr val="00B050"/>
                </a:solidFill>
                <a:latin typeface="Lucida Sans Unicode"/>
                <a:cs typeface="Lucida Sans Unicode"/>
              </a:rPr>
              <a:t>o</a:t>
            </a:r>
            <a:r>
              <a:rPr sz="3600" b="1" u="sng" spc="5" dirty="0">
                <a:solidFill>
                  <a:srgbClr val="00B050"/>
                </a:solidFill>
                <a:latin typeface="Lucida Sans Unicode"/>
                <a:cs typeface="Lucida Sans Unicode"/>
              </a:rPr>
              <a:t>r</a:t>
            </a:r>
            <a:r>
              <a:rPr sz="3600" b="1" u="sng" spc="-10" dirty="0">
                <a:solidFill>
                  <a:srgbClr val="00B050"/>
                </a:solidFill>
                <a:latin typeface="Lucida Sans Unicode"/>
                <a:cs typeface="Lucida Sans Unicode"/>
              </a:rPr>
              <a:t>i</a:t>
            </a:r>
            <a:r>
              <a:rPr sz="3600" b="1" u="sng" spc="-15" dirty="0">
                <a:solidFill>
                  <a:srgbClr val="00B050"/>
                </a:solidFill>
                <a:latin typeface="Lucida Sans Unicode"/>
                <a:cs typeface="Lucida Sans Unicode"/>
              </a:rPr>
              <a:t>t</a:t>
            </a:r>
            <a:r>
              <a:rPr sz="3600" b="1" u="sng" dirty="0">
                <a:solidFill>
                  <a:srgbClr val="00B050"/>
                </a:solidFill>
                <a:latin typeface="Lucida Sans Unicode"/>
                <a:cs typeface="Lucida Sans Unicode"/>
              </a:rPr>
              <a:t>y</a:t>
            </a:r>
            <a:r>
              <a:rPr sz="3600" b="1" u="sng" spc="-30" dirty="0">
                <a:solidFill>
                  <a:srgbClr val="00B050"/>
                </a:solidFill>
                <a:latin typeface="Lucida Sans Unicode"/>
                <a:cs typeface="Lucida Sans Unicode"/>
              </a:rPr>
              <a:t> </a:t>
            </a:r>
            <a:r>
              <a:rPr lang="en-GB" sz="3600" b="1" u="sng" spc="10" dirty="0" smtClean="0">
                <a:solidFill>
                  <a:srgbClr val="00B050"/>
                </a:solidFill>
                <a:latin typeface="Lucida Sans Unicode"/>
                <a:cs typeface="Lucida Sans Unicode"/>
              </a:rPr>
              <a:t>SEND</a:t>
            </a:r>
            <a:r>
              <a:rPr sz="3600" b="1" u="sng" spc="-40" dirty="0" smtClean="0">
                <a:solidFill>
                  <a:srgbClr val="00B050"/>
                </a:solidFill>
                <a:latin typeface="Lucida Sans Unicode"/>
                <a:cs typeface="Lucida Sans Unicode"/>
              </a:rPr>
              <a:t> </a:t>
            </a:r>
            <a:r>
              <a:rPr sz="3600" b="1" u="sng" spc="15" dirty="0">
                <a:solidFill>
                  <a:srgbClr val="00B050"/>
                </a:solidFill>
                <a:latin typeface="Lucida Sans Unicode"/>
                <a:cs typeface="Lucida Sans Unicode"/>
              </a:rPr>
              <a:t>o</a:t>
            </a:r>
            <a:r>
              <a:rPr sz="3600" b="1" u="sng" dirty="0">
                <a:solidFill>
                  <a:srgbClr val="00B050"/>
                </a:solidFill>
                <a:latin typeface="Lucida Sans Unicode"/>
                <a:cs typeface="Lucida Sans Unicode"/>
              </a:rPr>
              <a:t>ff</a:t>
            </a:r>
            <a:r>
              <a:rPr sz="3600" b="1" u="sng" spc="-5" dirty="0">
                <a:solidFill>
                  <a:srgbClr val="00B050"/>
                </a:solidFill>
                <a:latin typeface="Lucida Sans Unicode"/>
                <a:cs typeface="Lucida Sans Unicode"/>
              </a:rPr>
              <a:t>er.</a:t>
            </a:r>
            <a:endParaRPr sz="3600" dirty="0">
              <a:solidFill>
                <a:srgbClr val="00B050"/>
              </a:solidFill>
              <a:latin typeface="Lucida Sans Unicode"/>
              <a:cs typeface="Lucida Sans Unicode"/>
            </a:endParaRPr>
          </a:p>
        </p:txBody>
      </p:sp>
      <p:sp>
        <p:nvSpPr>
          <p:cNvPr id="4" name="object 4"/>
          <p:cNvSpPr txBox="1"/>
          <p:nvPr/>
        </p:nvSpPr>
        <p:spPr>
          <a:xfrm>
            <a:off x="1104332" y="2327196"/>
            <a:ext cx="7244080" cy="1107996"/>
          </a:xfrm>
          <a:prstGeom prst="rect">
            <a:avLst/>
          </a:prstGeom>
        </p:spPr>
        <p:txBody>
          <a:bodyPr vert="horz" wrap="square" lIns="0" tIns="0" rIns="0" bIns="0" rtlCol="0">
            <a:spAutoFit/>
          </a:bodyPr>
          <a:lstStyle/>
          <a:p>
            <a:pPr marL="12700" marR="5080" indent="-635" algn="ctr">
              <a:lnSpc>
                <a:spcPct val="100000"/>
              </a:lnSpc>
            </a:pPr>
            <a:r>
              <a:rPr sz="3600" dirty="0">
                <a:solidFill>
                  <a:srgbClr val="9999FF"/>
                </a:solidFill>
                <a:latin typeface="Lucida Sans Unicode"/>
                <a:cs typeface="Lucida Sans Unicode"/>
              </a:rPr>
              <a:t>The L</a:t>
            </a:r>
            <a:r>
              <a:rPr sz="3600" spc="-10" dirty="0">
                <a:solidFill>
                  <a:srgbClr val="9999FF"/>
                </a:solidFill>
                <a:latin typeface="Lucida Sans Unicode"/>
                <a:cs typeface="Lucida Sans Unicode"/>
              </a:rPr>
              <a:t>o</a:t>
            </a:r>
            <a:r>
              <a:rPr sz="3600" dirty="0">
                <a:solidFill>
                  <a:srgbClr val="9999FF"/>
                </a:solidFill>
                <a:latin typeface="Lucida Sans Unicode"/>
                <a:cs typeface="Lucida Sans Unicode"/>
              </a:rPr>
              <a:t>cal</a:t>
            </a:r>
            <a:r>
              <a:rPr sz="3600" spc="15" dirty="0">
                <a:solidFill>
                  <a:srgbClr val="9999FF"/>
                </a:solidFill>
                <a:latin typeface="Lucida Sans Unicode"/>
                <a:cs typeface="Lucida Sans Unicode"/>
              </a:rPr>
              <a:t> </a:t>
            </a:r>
            <a:r>
              <a:rPr sz="3600" spc="-10" dirty="0">
                <a:solidFill>
                  <a:srgbClr val="9999FF"/>
                </a:solidFill>
                <a:latin typeface="Lucida Sans Unicode"/>
                <a:cs typeface="Lucida Sans Unicode"/>
              </a:rPr>
              <a:t>A</a:t>
            </a:r>
            <a:r>
              <a:rPr sz="3600" dirty="0">
                <a:solidFill>
                  <a:srgbClr val="9999FF"/>
                </a:solidFill>
                <a:latin typeface="Lucida Sans Unicode"/>
                <a:cs typeface="Lucida Sans Unicode"/>
              </a:rPr>
              <a:t>uth</a:t>
            </a:r>
            <a:r>
              <a:rPr sz="3600" spc="-10" dirty="0">
                <a:solidFill>
                  <a:srgbClr val="9999FF"/>
                </a:solidFill>
                <a:latin typeface="Lucida Sans Unicode"/>
                <a:cs typeface="Lucida Sans Unicode"/>
              </a:rPr>
              <a:t>o</a:t>
            </a:r>
            <a:r>
              <a:rPr sz="3600" dirty="0">
                <a:solidFill>
                  <a:srgbClr val="9999FF"/>
                </a:solidFill>
                <a:latin typeface="Lucida Sans Unicode"/>
                <a:cs typeface="Lucida Sans Unicode"/>
              </a:rPr>
              <a:t>r</a:t>
            </a:r>
            <a:r>
              <a:rPr sz="3600" spc="-10" dirty="0">
                <a:solidFill>
                  <a:srgbClr val="9999FF"/>
                </a:solidFill>
                <a:latin typeface="Lucida Sans Unicode"/>
                <a:cs typeface="Lucida Sans Unicode"/>
              </a:rPr>
              <a:t>i</a:t>
            </a:r>
            <a:r>
              <a:rPr sz="3600" dirty="0">
                <a:solidFill>
                  <a:srgbClr val="9999FF"/>
                </a:solidFill>
                <a:latin typeface="Lucida Sans Unicode"/>
                <a:cs typeface="Lucida Sans Unicode"/>
              </a:rPr>
              <a:t>ty</a:t>
            </a:r>
            <a:r>
              <a:rPr sz="3600" spc="-10" dirty="0">
                <a:solidFill>
                  <a:srgbClr val="9999FF"/>
                </a:solidFill>
                <a:latin typeface="Lucida Sans Unicode"/>
                <a:cs typeface="Lucida Sans Unicode"/>
              </a:rPr>
              <a:t>’</a:t>
            </a:r>
            <a:r>
              <a:rPr sz="3600" dirty="0">
                <a:solidFill>
                  <a:srgbClr val="9999FF"/>
                </a:solidFill>
                <a:latin typeface="Lucida Sans Unicode"/>
                <a:cs typeface="Lucida Sans Unicode"/>
              </a:rPr>
              <a:t>s</a:t>
            </a:r>
            <a:r>
              <a:rPr sz="3600" spc="20" dirty="0">
                <a:solidFill>
                  <a:srgbClr val="9999FF"/>
                </a:solidFill>
                <a:latin typeface="Lucida Sans Unicode"/>
                <a:cs typeface="Lucida Sans Unicode"/>
              </a:rPr>
              <a:t> </a:t>
            </a:r>
            <a:r>
              <a:rPr sz="3600" dirty="0">
                <a:solidFill>
                  <a:srgbClr val="9999FF"/>
                </a:solidFill>
                <a:latin typeface="Lucida Sans Unicode"/>
                <a:cs typeface="Lucida Sans Unicode"/>
              </a:rPr>
              <a:t>Local</a:t>
            </a:r>
            <a:r>
              <a:rPr sz="3600" spc="15" dirty="0">
                <a:solidFill>
                  <a:srgbClr val="9999FF"/>
                </a:solidFill>
                <a:latin typeface="Lucida Sans Unicode"/>
                <a:cs typeface="Lucida Sans Unicode"/>
              </a:rPr>
              <a:t> </a:t>
            </a:r>
            <a:r>
              <a:rPr sz="3600" dirty="0">
                <a:solidFill>
                  <a:srgbClr val="9999FF"/>
                </a:solidFill>
                <a:latin typeface="Lucida Sans Unicode"/>
                <a:cs typeface="Lucida Sans Unicode"/>
              </a:rPr>
              <a:t>Offer</a:t>
            </a:r>
            <a:r>
              <a:rPr sz="3600" spc="-10" dirty="0">
                <a:solidFill>
                  <a:srgbClr val="9999FF"/>
                </a:solidFill>
                <a:latin typeface="Lucida Sans Unicode"/>
                <a:cs typeface="Lucida Sans Unicode"/>
              </a:rPr>
              <a:t> </a:t>
            </a:r>
            <a:r>
              <a:rPr sz="3600" dirty="0">
                <a:solidFill>
                  <a:srgbClr val="9999FF"/>
                </a:solidFill>
                <a:latin typeface="Lucida Sans Unicode"/>
                <a:cs typeface="Lucida Sans Unicode"/>
              </a:rPr>
              <a:t>is</a:t>
            </a:r>
            <a:r>
              <a:rPr sz="3600" spc="5" dirty="0">
                <a:solidFill>
                  <a:srgbClr val="9999FF"/>
                </a:solidFill>
                <a:latin typeface="Lucida Sans Unicode"/>
                <a:cs typeface="Lucida Sans Unicode"/>
              </a:rPr>
              <a:t> </a:t>
            </a:r>
            <a:r>
              <a:rPr sz="3600" dirty="0">
                <a:solidFill>
                  <a:srgbClr val="9999FF"/>
                </a:solidFill>
                <a:latin typeface="Lucida Sans Unicode"/>
                <a:cs typeface="Lucida Sans Unicode"/>
              </a:rPr>
              <a:t>can</a:t>
            </a:r>
            <a:r>
              <a:rPr sz="3600" spc="5" dirty="0">
                <a:solidFill>
                  <a:srgbClr val="9999FF"/>
                </a:solidFill>
                <a:latin typeface="Lucida Sans Unicode"/>
                <a:cs typeface="Lucida Sans Unicode"/>
              </a:rPr>
              <a:t> </a:t>
            </a:r>
            <a:r>
              <a:rPr sz="3600" dirty="0">
                <a:solidFill>
                  <a:srgbClr val="9999FF"/>
                </a:solidFill>
                <a:latin typeface="Lucida Sans Unicode"/>
                <a:cs typeface="Lucida Sans Unicode"/>
              </a:rPr>
              <a:t>be</a:t>
            </a:r>
            <a:r>
              <a:rPr sz="3600" spc="5" dirty="0">
                <a:solidFill>
                  <a:srgbClr val="9999FF"/>
                </a:solidFill>
                <a:latin typeface="Lucida Sans Unicode"/>
                <a:cs typeface="Lucida Sans Unicode"/>
              </a:rPr>
              <a:t> </a:t>
            </a:r>
            <a:r>
              <a:rPr sz="3600" dirty="0">
                <a:solidFill>
                  <a:srgbClr val="9999FF"/>
                </a:solidFill>
                <a:latin typeface="Lucida Sans Unicode"/>
                <a:cs typeface="Lucida Sans Unicode"/>
              </a:rPr>
              <a:t>fou</a:t>
            </a:r>
            <a:r>
              <a:rPr sz="3600" spc="-10" dirty="0">
                <a:solidFill>
                  <a:srgbClr val="9999FF"/>
                </a:solidFill>
                <a:latin typeface="Lucida Sans Unicode"/>
                <a:cs typeface="Lucida Sans Unicode"/>
              </a:rPr>
              <a:t>n</a:t>
            </a:r>
            <a:r>
              <a:rPr sz="3600" dirty="0">
                <a:solidFill>
                  <a:srgbClr val="9999FF"/>
                </a:solidFill>
                <a:latin typeface="Lucida Sans Unicode"/>
                <a:cs typeface="Lucida Sans Unicode"/>
              </a:rPr>
              <a:t>d </a:t>
            </a:r>
            <a:r>
              <a:rPr sz="3600" dirty="0" smtClean="0">
                <a:solidFill>
                  <a:srgbClr val="9999FF"/>
                </a:solidFill>
                <a:latin typeface="Lucida Sans Unicode"/>
                <a:cs typeface="Lucida Sans Unicode"/>
              </a:rPr>
              <a:t>at</a:t>
            </a:r>
            <a:r>
              <a:rPr lang="en-GB" sz="3600" dirty="0" smtClean="0">
                <a:solidFill>
                  <a:srgbClr val="9999FF"/>
                </a:solidFill>
                <a:latin typeface="Lucida Sans Unicode"/>
                <a:cs typeface="Lucida Sans Unicode"/>
              </a:rPr>
              <a:t>:</a:t>
            </a:r>
            <a:endParaRPr sz="3600" dirty="0">
              <a:solidFill>
                <a:srgbClr val="9999FF"/>
              </a:solidFill>
              <a:latin typeface="Lucida Sans Unicode"/>
              <a:cs typeface="Lucida Sans Unicode"/>
            </a:endParaRPr>
          </a:p>
        </p:txBody>
      </p:sp>
      <p:pic>
        <p:nvPicPr>
          <p:cNvPr id="7" name="Picture 2" descr="Panshanger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6380" y="1524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970266" y="5638800"/>
            <a:ext cx="81464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Main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3951813" y="3921934"/>
            <a:ext cx="4274567" cy="1477328"/>
          </a:xfrm>
          <a:prstGeom prst="rect">
            <a:avLst/>
          </a:prstGeom>
        </p:spPr>
        <p:txBody>
          <a:bodyPr wrap="square">
            <a:spAutoFit/>
          </a:bodyPr>
          <a:lstStyle/>
          <a:p>
            <a:r>
              <a:rPr lang="en-GB" u="sng" dirty="0" smtClean="0"/>
              <a:t>Click on link below:</a:t>
            </a:r>
          </a:p>
          <a:p>
            <a:endParaRPr lang="en-GB" u="sng" dirty="0"/>
          </a:p>
          <a:p>
            <a:r>
              <a:rPr lang="en-GB" u="sng" dirty="0">
                <a:hlinkClick r:id="rId4"/>
              </a:rPr>
              <a:t>https://</a:t>
            </a:r>
            <a:r>
              <a:rPr lang="en-GB" u="sng" dirty="0" smtClean="0">
                <a:hlinkClick r:id="rId4"/>
              </a:rPr>
              <a:t>www.hertfordshire.gov.uk/microsites/local-offer/the-hertfordshire-local-offer.aspx</a:t>
            </a:r>
            <a:r>
              <a:rPr lang="en-GB" u="sng" dirty="0" smtClean="0"/>
              <a:t> </a:t>
            </a:r>
          </a:p>
        </p:txBody>
      </p:sp>
      <p:pic>
        <p:nvPicPr>
          <p:cNvPr id="13314" name="Picture 2" descr="Hertfordshire County Council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4863" y="3655493"/>
            <a:ext cx="12192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haritychoice.co.uk/media/profile/t/the-pastoral-care-trust-the-st-nicholas-care-fund-190599/Supp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0637">
            <a:off x="6759180" y="2611660"/>
            <a:ext cx="2019364" cy="12469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object 3"/>
          <p:cNvSpPr/>
          <p:nvPr/>
        </p:nvSpPr>
        <p:spPr>
          <a:xfrm>
            <a:off x="469709" y="528447"/>
            <a:ext cx="5829490" cy="5652858"/>
          </a:xfrm>
          <a:prstGeom prst="rect">
            <a:avLst/>
          </a:prstGeom>
          <a:blipFill>
            <a:blip r:embed="rId3" cstate="print"/>
            <a:stretch>
              <a:fillRect/>
            </a:stretch>
          </a:blipFill>
        </p:spPr>
        <p:txBody>
          <a:bodyPr wrap="square" lIns="0" tIns="0" rIns="0" bIns="0" rtlCol="0"/>
          <a:lstStyle/>
          <a:p>
            <a:endParaRPr/>
          </a:p>
        </p:txBody>
      </p:sp>
      <p:sp>
        <p:nvSpPr>
          <p:cNvPr id="19" name="object 19"/>
          <p:cNvSpPr txBox="1"/>
          <p:nvPr/>
        </p:nvSpPr>
        <p:spPr>
          <a:xfrm>
            <a:off x="598125" y="2691891"/>
            <a:ext cx="827082" cy="518091"/>
          </a:xfrm>
          <a:prstGeom prst="rect">
            <a:avLst/>
          </a:prstGeom>
        </p:spPr>
        <p:txBody>
          <a:bodyPr vert="horz" wrap="square" lIns="0" tIns="0" rIns="0" bIns="0" rtlCol="0">
            <a:spAutoFit/>
          </a:bodyPr>
          <a:lstStyle/>
          <a:p>
            <a:pPr algn="ctr">
              <a:lnSpc>
                <a:spcPct val="100000"/>
              </a:lnSpc>
            </a:pPr>
            <a:r>
              <a:rPr sz="1600" spc="-15" dirty="0">
                <a:solidFill>
                  <a:srgbClr val="FFFFFF"/>
                </a:solidFill>
                <a:latin typeface="Lucida Sans Unicode"/>
                <a:cs typeface="Lucida Sans Unicode"/>
              </a:rPr>
              <a:t>P</a:t>
            </a:r>
            <a:r>
              <a:rPr sz="1600" spc="-10" dirty="0">
                <a:solidFill>
                  <a:srgbClr val="FFFFFF"/>
                </a:solidFill>
                <a:latin typeface="Lucida Sans Unicode"/>
                <a:cs typeface="Lucida Sans Unicode"/>
              </a:rPr>
              <a:t>S</a:t>
            </a:r>
            <a:r>
              <a:rPr sz="1600" dirty="0">
                <a:solidFill>
                  <a:srgbClr val="FFFFFF"/>
                </a:solidFill>
                <a:latin typeface="Lucida Sans Unicode"/>
                <a:cs typeface="Lucida Sans Unicode"/>
              </a:rPr>
              <a:t>HE</a:t>
            </a:r>
            <a:endParaRPr sz="1600" dirty="0">
              <a:latin typeface="Lucida Sans Unicode"/>
              <a:cs typeface="Lucida Sans Unicode"/>
            </a:endParaRPr>
          </a:p>
          <a:p>
            <a:pPr algn="ctr">
              <a:lnSpc>
                <a:spcPct val="100000"/>
              </a:lnSpc>
              <a:spcBef>
                <a:spcPts val="155"/>
              </a:spcBef>
            </a:pPr>
            <a:r>
              <a:rPr sz="1600" dirty="0">
                <a:solidFill>
                  <a:srgbClr val="FFFFFF"/>
                </a:solidFill>
                <a:latin typeface="Lucida Sans Unicode"/>
                <a:cs typeface="Lucida Sans Unicode"/>
              </a:rPr>
              <a:t>le</a:t>
            </a:r>
            <a:r>
              <a:rPr sz="1600" spc="-10" dirty="0">
                <a:solidFill>
                  <a:srgbClr val="FFFFFF"/>
                </a:solidFill>
                <a:latin typeface="Lucida Sans Unicode"/>
                <a:cs typeface="Lucida Sans Unicode"/>
              </a:rPr>
              <a:t>ss</a:t>
            </a:r>
            <a:r>
              <a:rPr sz="1600" spc="-5" dirty="0">
                <a:solidFill>
                  <a:srgbClr val="FFFFFF"/>
                </a:solidFill>
                <a:latin typeface="Lucida Sans Unicode"/>
                <a:cs typeface="Lucida Sans Unicode"/>
              </a:rPr>
              <a:t>o</a:t>
            </a:r>
            <a:r>
              <a:rPr sz="1600" dirty="0">
                <a:solidFill>
                  <a:srgbClr val="FFFFFF"/>
                </a:solidFill>
                <a:latin typeface="Lucida Sans Unicode"/>
                <a:cs typeface="Lucida Sans Unicode"/>
              </a:rPr>
              <a:t>n</a:t>
            </a:r>
            <a:r>
              <a:rPr sz="1600" spc="-5" dirty="0">
                <a:solidFill>
                  <a:srgbClr val="FFFFFF"/>
                </a:solidFill>
                <a:latin typeface="Lucida Sans Unicode"/>
                <a:cs typeface="Lucida Sans Unicode"/>
              </a:rPr>
              <a:t>s</a:t>
            </a:r>
            <a:endParaRPr sz="1600" dirty="0">
              <a:latin typeface="Lucida Sans Unicode"/>
              <a:cs typeface="Lucida Sans Unicode"/>
            </a:endParaRPr>
          </a:p>
        </p:txBody>
      </p:sp>
      <p:pic>
        <p:nvPicPr>
          <p:cNvPr id="26" name="Picture 2" descr="Panshanger Primary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7471" y="19234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8271104" y="5964426"/>
            <a:ext cx="81464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5" action="ppaction://hlinksldjump"/>
              </a:rPr>
              <a:t>Main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5"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2" name="Group 1"/>
          <p:cNvGrpSpPr/>
          <p:nvPr/>
        </p:nvGrpSpPr>
        <p:grpSpPr>
          <a:xfrm>
            <a:off x="750558" y="244729"/>
            <a:ext cx="5656383" cy="5719697"/>
            <a:chOff x="750558" y="244729"/>
            <a:chExt cx="5656383" cy="5719697"/>
          </a:xfrm>
        </p:grpSpPr>
        <p:sp>
          <p:nvSpPr>
            <p:cNvPr id="4" name="object 4"/>
            <p:cNvSpPr txBox="1"/>
            <p:nvPr/>
          </p:nvSpPr>
          <p:spPr>
            <a:xfrm>
              <a:off x="1899145" y="2514085"/>
              <a:ext cx="3153379" cy="1501950"/>
            </a:xfrm>
            <a:prstGeom prst="rect">
              <a:avLst/>
            </a:prstGeom>
          </p:spPr>
          <p:txBody>
            <a:bodyPr vert="horz" wrap="square" lIns="0" tIns="0" rIns="0" bIns="0" rtlCol="0">
              <a:spAutoFit/>
            </a:bodyPr>
            <a:lstStyle/>
            <a:p>
              <a:pPr marL="18415" marR="5080" indent="-6350" algn="ctr">
                <a:lnSpc>
                  <a:spcPct val="160100"/>
                </a:lnSpc>
              </a:pPr>
              <a:r>
                <a:rPr lang="en-GB" sz="3200" b="1" i="1" u="sng" spc="-5" dirty="0" smtClean="0">
                  <a:solidFill>
                    <a:srgbClr val="00B050"/>
                  </a:solidFill>
                  <a:latin typeface="Lucida Sans Unicode"/>
                  <a:cs typeface="Lucida Sans Unicode"/>
                </a:rPr>
                <a:t>10. </a:t>
              </a:r>
              <a:r>
                <a:rPr sz="3200" b="1" i="1" u="sng" spc="-5" dirty="0" smtClean="0">
                  <a:solidFill>
                    <a:srgbClr val="00B050"/>
                  </a:solidFill>
                  <a:latin typeface="Lucida Sans Unicode"/>
                  <a:cs typeface="Lucida Sans Unicode"/>
                </a:rPr>
                <a:t>Pastoral </a:t>
              </a:r>
              <a:r>
                <a:rPr sz="3200" b="1" i="1" u="sng" spc="-5" dirty="0">
                  <a:solidFill>
                    <a:srgbClr val="00B050"/>
                  </a:solidFill>
                  <a:latin typeface="Lucida Sans Unicode"/>
                  <a:cs typeface="Lucida Sans Unicode"/>
                </a:rPr>
                <a:t>Support</a:t>
              </a:r>
              <a:endParaRPr sz="3200" b="1" i="1" u="sng" dirty="0">
                <a:solidFill>
                  <a:srgbClr val="00B050"/>
                </a:solidFill>
                <a:latin typeface="Lucida Sans Unicode"/>
                <a:cs typeface="Lucida Sans Unicode"/>
              </a:endParaRPr>
            </a:p>
          </p:txBody>
        </p:sp>
        <p:sp>
          <p:nvSpPr>
            <p:cNvPr id="5" name="object 5"/>
            <p:cNvSpPr/>
            <p:nvPr/>
          </p:nvSpPr>
          <p:spPr>
            <a:xfrm>
              <a:off x="3317747" y="1530730"/>
              <a:ext cx="276225" cy="549910"/>
            </a:xfrm>
            <a:custGeom>
              <a:avLst/>
              <a:gdLst/>
              <a:ahLst/>
              <a:cxnLst/>
              <a:rect l="l" t="t" r="r" b="b"/>
              <a:pathLst>
                <a:path w="276225" h="549910">
                  <a:moveTo>
                    <a:pt x="220979" y="138049"/>
                  </a:moveTo>
                  <a:lnTo>
                    <a:pt x="55244" y="138049"/>
                  </a:lnTo>
                  <a:lnTo>
                    <a:pt x="55244" y="549910"/>
                  </a:lnTo>
                  <a:lnTo>
                    <a:pt x="220979" y="549910"/>
                  </a:lnTo>
                  <a:lnTo>
                    <a:pt x="220979" y="138049"/>
                  </a:lnTo>
                  <a:close/>
                </a:path>
                <a:path w="276225" h="549910">
                  <a:moveTo>
                    <a:pt x="138175" y="0"/>
                  </a:moveTo>
                  <a:lnTo>
                    <a:pt x="0" y="138049"/>
                  </a:lnTo>
                  <a:lnTo>
                    <a:pt x="276225" y="138049"/>
                  </a:lnTo>
                  <a:lnTo>
                    <a:pt x="138175" y="0"/>
                  </a:lnTo>
                  <a:close/>
                </a:path>
              </a:pathLst>
            </a:custGeom>
            <a:solidFill>
              <a:srgbClr val="BAACCD"/>
            </a:solidFill>
          </p:spPr>
          <p:txBody>
            <a:bodyPr wrap="square" lIns="0" tIns="0" rIns="0" bIns="0" rtlCol="0"/>
            <a:lstStyle/>
            <a:p>
              <a:endParaRPr/>
            </a:p>
          </p:txBody>
        </p:sp>
        <p:sp>
          <p:nvSpPr>
            <p:cNvPr id="6" name="object 6"/>
            <p:cNvSpPr/>
            <p:nvPr/>
          </p:nvSpPr>
          <p:spPr>
            <a:xfrm>
              <a:off x="2956305" y="272161"/>
              <a:ext cx="999490" cy="999490"/>
            </a:xfrm>
            <a:custGeom>
              <a:avLst/>
              <a:gdLst/>
              <a:ahLst/>
              <a:cxnLst/>
              <a:rect l="l" t="t" r="r" b="b"/>
              <a:pathLst>
                <a:path w="999489" h="999490">
                  <a:moveTo>
                    <a:pt x="499618" y="0"/>
                  </a:moveTo>
                  <a:lnTo>
                    <a:pt x="451495" y="2286"/>
                  </a:lnTo>
                  <a:lnTo>
                    <a:pt x="404668" y="9007"/>
                  </a:lnTo>
                  <a:lnTo>
                    <a:pt x="359345" y="19952"/>
                  </a:lnTo>
                  <a:lnTo>
                    <a:pt x="315737" y="34913"/>
                  </a:lnTo>
                  <a:lnTo>
                    <a:pt x="274051" y="53680"/>
                  </a:lnTo>
                  <a:lnTo>
                    <a:pt x="234499" y="76045"/>
                  </a:lnTo>
                  <a:lnTo>
                    <a:pt x="197288" y="101797"/>
                  </a:lnTo>
                  <a:lnTo>
                    <a:pt x="162627" y="130727"/>
                  </a:lnTo>
                  <a:lnTo>
                    <a:pt x="130727" y="162627"/>
                  </a:lnTo>
                  <a:lnTo>
                    <a:pt x="101797" y="197288"/>
                  </a:lnTo>
                  <a:lnTo>
                    <a:pt x="76045" y="234499"/>
                  </a:lnTo>
                  <a:lnTo>
                    <a:pt x="53680" y="274051"/>
                  </a:lnTo>
                  <a:lnTo>
                    <a:pt x="34913" y="315737"/>
                  </a:lnTo>
                  <a:lnTo>
                    <a:pt x="19952" y="359345"/>
                  </a:lnTo>
                  <a:lnTo>
                    <a:pt x="9007" y="404668"/>
                  </a:lnTo>
                  <a:lnTo>
                    <a:pt x="2286" y="451495"/>
                  </a:lnTo>
                  <a:lnTo>
                    <a:pt x="0" y="499618"/>
                  </a:lnTo>
                  <a:lnTo>
                    <a:pt x="2286" y="547719"/>
                  </a:lnTo>
                  <a:lnTo>
                    <a:pt x="9007" y="594528"/>
                  </a:lnTo>
                  <a:lnTo>
                    <a:pt x="19952" y="639834"/>
                  </a:lnTo>
                  <a:lnTo>
                    <a:pt x="34913" y="683428"/>
                  </a:lnTo>
                  <a:lnTo>
                    <a:pt x="53680" y="725101"/>
                  </a:lnTo>
                  <a:lnTo>
                    <a:pt x="76045" y="764644"/>
                  </a:lnTo>
                  <a:lnTo>
                    <a:pt x="101797" y="801846"/>
                  </a:lnTo>
                  <a:lnTo>
                    <a:pt x="130727" y="836499"/>
                  </a:lnTo>
                  <a:lnTo>
                    <a:pt x="162627" y="868394"/>
                  </a:lnTo>
                  <a:lnTo>
                    <a:pt x="197288" y="897320"/>
                  </a:lnTo>
                  <a:lnTo>
                    <a:pt x="234499" y="923069"/>
                  </a:lnTo>
                  <a:lnTo>
                    <a:pt x="274051" y="945431"/>
                  </a:lnTo>
                  <a:lnTo>
                    <a:pt x="315737" y="964196"/>
                  </a:lnTo>
                  <a:lnTo>
                    <a:pt x="359345" y="979156"/>
                  </a:lnTo>
                  <a:lnTo>
                    <a:pt x="404668" y="990101"/>
                  </a:lnTo>
                  <a:lnTo>
                    <a:pt x="451495" y="996822"/>
                  </a:lnTo>
                  <a:lnTo>
                    <a:pt x="499618" y="999109"/>
                  </a:lnTo>
                  <a:lnTo>
                    <a:pt x="547719" y="996822"/>
                  </a:lnTo>
                  <a:lnTo>
                    <a:pt x="594528" y="990101"/>
                  </a:lnTo>
                  <a:lnTo>
                    <a:pt x="639834" y="979156"/>
                  </a:lnTo>
                  <a:lnTo>
                    <a:pt x="683428" y="964196"/>
                  </a:lnTo>
                  <a:lnTo>
                    <a:pt x="725101" y="945431"/>
                  </a:lnTo>
                  <a:lnTo>
                    <a:pt x="764644" y="923069"/>
                  </a:lnTo>
                  <a:lnTo>
                    <a:pt x="801846" y="897320"/>
                  </a:lnTo>
                  <a:lnTo>
                    <a:pt x="836499" y="868394"/>
                  </a:lnTo>
                  <a:lnTo>
                    <a:pt x="868394" y="836499"/>
                  </a:lnTo>
                  <a:lnTo>
                    <a:pt x="897320" y="801846"/>
                  </a:lnTo>
                  <a:lnTo>
                    <a:pt x="923069" y="764644"/>
                  </a:lnTo>
                  <a:lnTo>
                    <a:pt x="945431" y="725101"/>
                  </a:lnTo>
                  <a:lnTo>
                    <a:pt x="964196" y="683428"/>
                  </a:lnTo>
                  <a:lnTo>
                    <a:pt x="979156" y="639834"/>
                  </a:lnTo>
                  <a:lnTo>
                    <a:pt x="990101" y="594528"/>
                  </a:lnTo>
                  <a:lnTo>
                    <a:pt x="996822" y="547719"/>
                  </a:lnTo>
                  <a:lnTo>
                    <a:pt x="999108" y="499618"/>
                  </a:lnTo>
                  <a:lnTo>
                    <a:pt x="996822" y="451495"/>
                  </a:lnTo>
                  <a:lnTo>
                    <a:pt x="990101" y="404668"/>
                  </a:lnTo>
                  <a:lnTo>
                    <a:pt x="979156" y="359345"/>
                  </a:lnTo>
                  <a:lnTo>
                    <a:pt x="964196" y="315737"/>
                  </a:lnTo>
                  <a:lnTo>
                    <a:pt x="945431" y="274051"/>
                  </a:lnTo>
                  <a:lnTo>
                    <a:pt x="923069" y="234499"/>
                  </a:lnTo>
                  <a:lnTo>
                    <a:pt x="897320" y="197288"/>
                  </a:lnTo>
                  <a:lnTo>
                    <a:pt x="868394" y="162627"/>
                  </a:lnTo>
                  <a:lnTo>
                    <a:pt x="836499" y="130727"/>
                  </a:lnTo>
                  <a:lnTo>
                    <a:pt x="801846" y="101797"/>
                  </a:lnTo>
                  <a:lnTo>
                    <a:pt x="764644" y="76045"/>
                  </a:lnTo>
                  <a:lnTo>
                    <a:pt x="725101" y="53680"/>
                  </a:lnTo>
                  <a:lnTo>
                    <a:pt x="683428" y="34913"/>
                  </a:lnTo>
                  <a:lnTo>
                    <a:pt x="639834" y="19952"/>
                  </a:lnTo>
                  <a:lnTo>
                    <a:pt x="594528" y="9007"/>
                  </a:lnTo>
                  <a:lnTo>
                    <a:pt x="547719" y="2286"/>
                  </a:lnTo>
                  <a:lnTo>
                    <a:pt x="499618" y="0"/>
                  </a:lnTo>
                  <a:close/>
                </a:path>
              </a:pathLst>
            </a:custGeom>
            <a:solidFill>
              <a:srgbClr val="6F2F9F"/>
            </a:solidFill>
          </p:spPr>
          <p:txBody>
            <a:bodyPr wrap="square" lIns="0" tIns="0" rIns="0" bIns="0" rtlCol="0"/>
            <a:lstStyle/>
            <a:p>
              <a:endParaRPr/>
            </a:p>
          </p:txBody>
        </p:sp>
        <p:sp>
          <p:nvSpPr>
            <p:cNvPr id="7" name="object 7"/>
            <p:cNvSpPr/>
            <p:nvPr/>
          </p:nvSpPr>
          <p:spPr>
            <a:xfrm>
              <a:off x="2928873" y="244729"/>
              <a:ext cx="1054100" cy="1054100"/>
            </a:xfrm>
            <a:custGeom>
              <a:avLst/>
              <a:gdLst/>
              <a:ahLst/>
              <a:cxnLst/>
              <a:rect l="l" t="t" r="r" b="b"/>
              <a:pathLst>
                <a:path w="1054100" h="1054100">
                  <a:moveTo>
                    <a:pt x="526414" y="0"/>
                  </a:moveTo>
                  <a:lnTo>
                    <a:pt x="446150" y="6350"/>
                  </a:lnTo>
                  <a:lnTo>
                    <a:pt x="369697" y="24129"/>
                  </a:lnTo>
                  <a:lnTo>
                    <a:pt x="321182" y="41909"/>
                  </a:lnTo>
                  <a:lnTo>
                    <a:pt x="275336" y="64770"/>
                  </a:lnTo>
                  <a:lnTo>
                    <a:pt x="231775" y="91440"/>
                  </a:lnTo>
                  <a:lnTo>
                    <a:pt x="191388" y="121920"/>
                  </a:lnTo>
                  <a:lnTo>
                    <a:pt x="153924" y="154939"/>
                  </a:lnTo>
                  <a:lnTo>
                    <a:pt x="120014" y="193039"/>
                  </a:lnTo>
                  <a:lnTo>
                    <a:pt x="89662" y="233679"/>
                  </a:lnTo>
                  <a:lnTo>
                    <a:pt x="63373" y="276860"/>
                  </a:lnTo>
                  <a:lnTo>
                    <a:pt x="41148" y="322579"/>
                  </a:lnTo>
                  <a:lnTo>
                    <a:pt x="23494" y="372110"/>
                  </a:lnTo>
                  <a:lnTo>
                    <a:pt x="10668" y="421639"/>
                  </a:lnTo>
                  <a:lnTo>
                    <a:pt x="2667" y="474979"/>
                  </a:lnTo>
                  <a:lnTo>
                    <a:pt x="0" y="528320"/>
                  </a:lnTo>
                  <a:lnTo>
                    <a:pt x="762" y="554989"/>
                  </a:lnTo>
                  <a:lnTo>
                    <a:pt x="6095" y="608329"/>
                  </a:lnTo>
                  <a:lnTo>
                    <a:pt x="16763" y="660400"/>
                  </a:lnTo>
                  <a:lnTo>
                    <a:pt x="32257" y="709929"/>
                  </a:lnTo>
                  <a:lnTo>
                    <a:pt x="52196" y="756920"/>
                  </a:lnTo>
                  <a:lnTo>
                    <a:pt x="76707" y="801370"/>
                  </a:lnTo>
                  <a:lnTo>
                    <a:pt x="105156" y="843279"/>
                  </a:lnTo>
                  <a:lnTo>
                    <a:pt x="137287" y="882650"/>
                  </a:lnTo>
                  <a:lnTo>
                    <a:pt x="173227" y="918210"/>
                  </a:lnTo>
                  <a:lnTo>
                    <a:pt x="212217" y="949960"/>
                  </a:lnTo>
                  <a:lnTo>
                    <a:pt x="254381" y="979170"/>
                  </a:lnTo>
                  <a:lnTo>
                    <a:pt x="299084" y="1003300"/>
                  </a:lnTo>
                  <a:lnTo>
                    <a:pt x="370966" y="1031239"/>
                  </a:lnTo>
                  <a:lnTo>
                    <a:pt x="447548" y="1049020"/>
                  </a:lnTo>
                  <a:lnTo>
                    <a:pt x="500634" y="1054100"/>
                  </a:lnTo>
                  <a:lnTo>
                    <a:pt x="554863" y="1054100"/>
                  </a:lnTo>
                  <a:lnTo>
                    <a:pt x="608076" y="1049020"/>
                  </a:lnTo>
                  <a:lnTo>
                    <a:pt x="633856" y="1043939"/>
                  </a:lnTo>
                  <a:lnTo>
                    <a:pt x="684276" y="1031239"/>
                  </a:lnTo>
                  <a:lnTo>
                    <a:pt x="708913" y="1022350"/>
                  </a:lnTo>
                  <a:lnTo>
                    <a:pt x="526923" y="1022350"/>
                  </a:lnTo>
                  <a:lnTo>
                    <a:pt x="476376" y="1019810"/>
                  </a:lnTo>
                  <a:lnTo>
                    <a:pt x="427354" y="1012189"/>
                  </a:lnTo>
                  <a:lnTo>
                    <a:pt x="379984" y="999489"/>
                  </a:lnTo>
                  <a:lnTo>
                    <a:pt x="334645" y="982979"/>
                  </a:lnTo>
                  <a:lnTo>
                    <a:pt x="291464" y="962660"/>
                  </a:lnTo>
                  <a:lnTo>
                    <a:pt x="250698" y="937260"/>
                  </a:lnTo>
                  <a:lnTo>
                    <a:pt x="212725" y="909320"/>
                  </a:lnTo>
                  <a:lnTo>
                    <a:pt x="177545" y="876300"/>
                  </a:lnTo>
                  <a:lnTo>
                    <a:pt x="145795" y="842010"/>
                  </a:lnTo>
                  <a:lnTo>
                    <a:pt x="117348" y="803910"/>
                  </a:lnTo>
                  <a:lnTo>
                    <a:pt x="92582" y="763270"/>
                  </a:lnTo>
                  <a:lnTo>
                    <a:pt x="71755" y="720089"/>
                  </a:lnTo>
                  <a:lnTo>
                    <a:pt x="55244" y="674370"/>
                  </a:lnTo>
                  <a:lnTo>
                    <a:pt x="42925" y="627379"/>
                  </a:lnTo>
                  <a:lnTo>
                    <a:pt x="35559" y="577850"/>
                  </a:lnTo>
                  <a:lnTo>
                    <a:pt x="33019" y="527050"/>
                  </a:lnTo>
                  <a:lnTo>
                    <a:pt x="33655" y="501650"/>
                  </a:lnTo>
                  <a:lnTo>
                    <a:pt x="38607" y="452120"/>
                  </a:lnTo>
                  <a:lnTo>
                    <a:pt x="48513" y="403860"/>
                  </a:lnTo>
                  <a:lnTo>
                    <a:pt x="62992" y="358139"/>
                  </a:lnTo>
                  <a:lnTo>
                    <a:pt x="81787" y="313689"/>
                  </a:lnTo>
                  <a:lnTo>
                    <a:pt x="104520" y="271779"/>
                  </a:lnTo>
                  <a:lnTo>
                    <a:pt x="131190" y="232410"/>
                  </a:lnTo>
                  <a:lnTo>
                    <a:pt x="161417" y="195579"/>
                  </a:lnTo>
                  <a:lnTo>
                    <a:pt x="194944" y="161289"/>
                  </a:lnTo>
                  <a:lnTo>
                    <a:pt x="231648" y="132079"/>
                  </a:lnTo>
                  <a:lnTo>
                    <a:pt x="271018" y="105409"/>
                  </a:lnTo>
                  <a:lnTo>
                    <a:pt x="313055" y="82550"/>
                  </a:lnTo>
                  <a:lnTo>
                    <a:pt x="357250" y="63500"/>
                  </a:lnTo>
                  <a:lnTo>
                    <a:pt x="427609" y="43179"/>
                  </a:lnTo>
                  <a:lnTo>
                    <a:pt x="501776" y="34290"/>
                  </a:lnTo>
                  <a:lnTo>
                    <a:pt x="713549" y="34290"/>
                  </a:lnTo>
                  <a:lnTo>
                    <a:pt x="707516" y="31750"/>
                  </a:lnTo>
                  <a:lnTo>
                    <a:pt x="657987" y="16509"/>
                  </a:lnTo>
                  <a:lnTo>
                    <a:pt x="606551" y="6350"/>
                  </a:lnTo>
                  <a:lnTo>
                    <a:pt x="553465" y="1270"/>
                  </a:lnTo>
                  <a:lnTo>
                    <a:pt x="526414" y="0"/>
                  </a:lnTo>
                  <a:close/>
                </a:path>
                <a:path w="1054100" h="1054100">
                  <a:moveTo>
                    <a:pt x="713549" y="34290"/>
                  </a:moveTo>
                  <a:lnTo>
                    <a:pt x="552703" y="34290"/>
                  </a:lnTo>
                  <a:lnTo>
                    <a:pt x="602488" y="39370"/>
                  </a:lnTo>
                  <a:lnTo>
                    <a:pt x="626745" y="43179"/>
                  </a:lnTo>
                  <a:lnTo>
                    <a:pt x="674115" y="55879"/>
                  </a:lnTo>
                  <a:lnTo>
                    <a:pt x="719454" y="72390"/>
                  </a:lnTo>
                  <a:lnTo>
                    <a:pt x="762762" y="93979"/>
                  </a:lnTo>
                  <a:lnTo>
                    <a:pt x="803401" y="118110"/>
                  </a:lnTo>
                  <a:lnTo>
                    <a:pt x="841501" y="146050"/>
                  </a:lnTo>
                  <a:lnTo>
                    <a:pt x="859281" y="162560"/>
                  </a:lnTo>
                  <a:lnTo>
                    <a:pt x="876426" y="177800"/>
                  </a:lnTo>
                  <a:lnTo>
                    <a:pt x="908303" y="213360"/>
                  </a:lnTo>
                  <a:lnTo>
                    <a:pt x="936751" y="251460"/>
                  </a:lnTo>
                  <a:lnTo>
                    <a:pt x="961516" y="292100"/>
                  </a:lnTo>
                  <a:lnTo>
                    <a:pt x="982345" y="335279"/>
                  </a:lnTo>
                  <a:lnTo>
                    <a:pt x="998854" y="381000"/>
                  </a:lnTo>
                  <a:lnTo>
                    <a:pt x="1011047" y="427989"/>
                  </a:lnTo>
                  <a:lnTo>
                    <a:pt x="1018539" y="477520"/>
                  </a:lnTo>
                  <a:lnTo>
                    <a:pt x="1021079" y="528320"/>
                  </a:lnTo>
                  <a:lnTo>
                    <a:pt x="1020445" y="553720"/>
                  </a:lnTo>
                  <a:lnTo>
                    <a:pt x="1015364" y="603250"/>
                  </a:lnTo>
                  <a:lnTo>
                    <a:pt x="1005459" y="651510"/>
                  </a:lnTo>
                  <a:lnTo>
                    <a:pt x="991108" y="697229"/>
                  </a:lnTo>
                  <a:lnTo>
                    <a:pt x="972312" y="741679"/>
                  </a:lnTo>
                  <a:lnTo>
                    <a:pt x="949451" y="783589"/>
                  </a:lnTo>
                  <a:lnTo>
                    <a:pt x="922781" y="822960"/>
                  </a:lnTo>
                  <a:lnTo>
                    <a:pt x="892683" y="859789"/>
                  </a:lnTo>
                  <a:lnTo>
                    <a:pt x="859154" y="894079"/>
                  </a:lnTo>
                  <a:lnTo>
                    <a:pt x="822451" y="923289"/>
                  </a:lnTo>
                  <a:lnTo>
                    <a:pt x="783081" y="949960"/>
                  </a:lnTo>
                  <a:lnTo>
                    <a:pt x="719201" y="982979"/>
                  </a:lnTo>
                  <a:lnTo>
                    <a:pt x="673862" y="999489"/>
                  </a:lnTo>
                  <a:lnTo>
                    <a:pt x="626490" y="1012189"/>
                  </a:lnTo>
                  <a:lnTo>
                    <a:pt x="577468" y="1019810"/>
                  </a:lnTo>
                  <a:lnTo>
                    <a:pt x="526923" y="1022350"/>
                  </a:lnTo>
                  <a:lnTo>
                    <a:pt x="708913" y="1022350"/>
                  </a:lnTo>
                  <a:lnTo>
                    <a:pt x="756158" y="1002029"/>
                  </a:lnTo>
                  <a:lnTo>
                    <a:pt x="800988" y="977900"/>
                  </a:lnTo>
                  <a:lnTo>
                    <a:pt x="842899" y="949960"/>
                  </a:lnTo>
                  <a:lnTo>
                    <a:pt x="881888" y="916939"/>
                  </a:lnTo>
                  <a:lnTo>
                    <a:pt x="917701" y="881379"/>
                  </a:lnTo>
                  <a:lnTo>
                    <a:pt x="949705" y="842010"/>
                  </a:lnTo>
                  <a:lnTo>
                    <a:pt x="978153" y="800100"/>
                  </a:lnTo>
                  <a:lnTo>
                    <a:pt x="1002411" y="755650"/>
                  </a:lnTo>
                  <a:lnTo>
                    <a:pt x="1022350" y="708660"/>
                  </a:lnTo>
                  <a:lnTo>
                    <a:pt x="1037716" y="659129"/>
                  </a:lnTo>
                  <a:lnTo>
                    <a:pt x="1048130" y="607060"/>
                  </a:lnTo>
                  <a:lnTo>
                    <a:pt x="1053247" y="554989"/>
                  </a:lnTo>
                  <a:lnTo>
                    <a:pt x="1054100" y="527050"/>
                  </a:lnTo>
                  <a:lnTo>
                    <a:pt x="1053338" y="500379"/>
                  </a:lnTo>
                  <a:lnTo>
                    <a:pt x="1047876" y="447039"/>
                  </a:lnTo>
                  <a:lnTo>
                    <a:pt x="1037336" y="394970"/>
                  </a:lnTo>
                  <a:lnTo>
                    <a:pt x="1021841" y="345439"/>
                  </a:lnTo>
                  <a:lnTo>
                    <a:pt x="1001776" y="298450"/>
                  </a:lnTo>
                  <a:lnTo>
                    <a:pt x="977391" y="254000"/>
                  </a:lnTo>
                  <a:lnTo>
                    <a:pt x="948943" y="212089"/>
                  </a:lnTo>
                  <a:lnTo>
                    <a:pt x="916686" y="172720"/>
                  </a:lnTo>
                  <a:lnTo>
                    <a:pt x="880872" y="137160"/>
                  </a:lnTo>
                  <a:lnTo>
                    <a:pt x="841883" y="105409"/>
                  </a:lnTo>
                  <a:lnTo>
                    <a:pt x="799718" y="76200"/>
                  </a:lnTo>
                  <a:lnTo>
                    <a:pt x="754888" y="52070"/>
                  </a:lnTo>
                  <a:lnTo>
                    <a:pt x="731647" y="41909"/>
                  </a:lnTo>
                  <a:lnTo>
                    <a:pt x="713549" y="34290"/>
                  </a:lnTo>
                  <a:close/>
                </a:path>
                <a:path w="1054100" h="1054100">
                  <a:moveTo>
                    <a:pt x="527558" y="44450"/>
                  </a:moveTo>
                  <a:lnTo>
                    <a:pt x="478027" y="46990"/>
                  </a:lnTo>
                  <a:lnTo>
                    <a:pt x="406780" y="59690"/>
                  </a:lnTo>
                  <a:lnTo>
                    <a:pt x="361314" y="73659"/>
                  </a:lnTo>
                  <a:lnTo>
                    <a:pt x="318007" y="92709"/>
                  </a:lnTo>
                  <a:lnTo>
                    <a:pt x="276987" y="114300"/>
                  </a:lnTo>
                  <a:lnTo>
                    <a:pt x="238378" y="139700"/>
                  </a:lnTo>
                  <a:lnTo>
                    <a:pt x="202564" y="170179"/>
                  </a:lnTo>
                  <a:lnTo>
                    <a:pt x="169799" y="203200"/>
                  </a:lnTo>
                  <a:lnTo>
                    <a:pt x="154558" y="219710"/>
                  </a:lnTo>
                  <a:lnTo>
                    <a:pt x="126745" y="257810"/>
                  </a:lnTo>
                  <a:lnTo>
                    <a:pt x="102488" y="297179"/>
                  </a:lnTo>
                  <a:lnTo>
                    <a:pt x="82042" y="339089"/>
                  </a:lnTo>
                  <a:lnTo>
                    <a:pt x="65786" y="383539"/>
                  </a:lnTo>
                  <a:lnTo>
                    <a:pt x="53975" y="430529"/>
                  </a:lnTo>
                  <a:lnTo>
                    <a:pt x="46481" y="477520"/>
                  </a:lnTo>
                  <a:lnTo>
                    <a:pt x="43942" y="527050"/>
                  </a:lnTo>
                  <a:lnTo>
                    <a:pt x="44576" y="552450"/>
                  </a:lnTo>
                  <a:lnTo>
                    <a:pt x="49402" y="600710"/>
                  </a:lnTo>
                  <a:lnTo>
                    <a:pt x="59055" y="647700"/>
                  </a:lnTo>
                  <a:lnTo>
                    <a:pt x="73151" y="693420"/>
                  </a:lnTo>
                  <a:lnTo>
                    <a:pt x="91439" y="736600"/>
                  </a:lnTo>
                  <a:lnTo>
                    <a:pt x="113664" y="777239"/>
                  </a:lnTo>
                  <a:lnTo>
                    <a:pt x="139700" y="816610"/>
                  </a:lnTo>
                  <a:lnTo>
                    <a:pt x="169163" y="852170"/>
                  </a:lnTo>
                  <a:lnTo>
                    <a:pt x="201930" y="885189"/>
                  </a:lnTo>
                  <a:lnTo>
                    <a:pt x="237744" y="914400"/>
                  </a:lnTo>
                  <a:lnTo>
                    <a:pt x="276225" y="941070"/>
                  </a:lnTo>
                  <a:lnTo>
                    <a:pt x="317245" y="962660"/>
                  </a:lnTo>
                  <a:lnTo>
                    <a:pt x="360552" y="981710"/>
                  </a:lnTo>
                  <a:lnTo>
                    <a:pt x="405891" y="995679"/>
                  </a:lnTo>
                  <a:lnTo>
                    <a:pt x="477265" y="1008379"/>
                  </a:lnTo>
                  <a:lnTo>
                    <a:pt x="526668" y="1010920"/>
                  </a:lnTo>
                  <a:lnTo>
                    <a:pt x="576072" y="1008379"/>
                  </a:lnTo>
                  <a:lnTo>
                    <a:pt x="600201" y="1005839"/>
                  </a:lnTo>
                  <a:lnTo>
                    <a:pt x="629888" y="999489"/>
                  </a:lnTo>
                  <a:lnTo>
                    <a:pt x="502030" y="999489"/>
                  </a:lnTo>
                  <a:lnTo>
                    <a:pt x="454405" y="994410"/>
                  </a:lnTo>
                  <a:lnTo>
                    <a:pt x="386079" y="977900"/>
                  </a:lnTo>
                  <a:lnTo>
                    <a:pt x="342646" y="962660"/>
                  </a:lnTo>
                  <a:lnTo>
                    <a:pt x="301498" y="942339"/>
                  </a:lnTo>
                  <a:lnTo>
                    <a:pt x="262636" y="918210"/>
                  </a:lnTo>
                  <a:lnTo>
                    <a:pt x="226313" y="891539"/>
                  </a:lnTo>
                  <a:lnTo>
                    <a:pt x="192786" y="861060"/>
                  </a:lnTo>
                  <a:lnTo>
                    <a:pt x="162432" y="828039"/>
                  </a:lnTo>
                  <a:lnTo>
                    <a:pt x="135255" y="791210"/>
                  </a:lnTo>
                  <a:lnTo>
                    <a:pt x="111632" y="751839"/>
                  </a:lnTo>
                  <a:lnTo>
                    <a:pt x="91820" y="711200"/>
                  </a:lnTo>
                  <a:lnTo>
                    <a:pt x="76073" y="668020"/>
                  </a:lnTo>
                  <a:lnTo>
                    <a:pt x="64388" y="622300"/>
                  </a:lnTo>
                  <a:lnTo>
                    <a:pt x="57403" y="575310"/>
                  </a:lnTo>
                  <a:lnTo>
                    <a:pt x="54990" y="527050"/>
                  </a:lnTo>
                  <a:lnTo>
                    <a:pt x="55625" y="502920"/>
                  </a:lnTo>
                  <a:lnTo>
                    <a:pt x="60451" y="454660"/>
                  </a:lnTo>
                  <a:lnTo>
                    <a:pt x="69976" y="408939"/>
                  </a:lnTo>
                  <a:lnTo>
                    <a:pt x="83819" y="364489"/>
                  </a:lnTo>
                  <a:lnTo>
                    <a:pt x="101853" y="322579"/>
                  </a:lnTo>
                  <a:lnTo>
                    <a:pt x="123698" y="281939"/>
                  </a:lnTo>
                  <a:lnTo>
                    <a:pt x="149098" y="245110"/>
                  </a:lnTo>
                  <a:lnTo>
                    <a:pt x="178053" y="209550"/>
                  </a:lnTo>
                  <a:lnTo>
                    <a:pt x="210184" y="177800"/>
                  </a:lnTo>
                  <a:lnTo>
                    <a:pt x="245237" y="148589"/>
                  </a:lnTo>
                  <a:lnTo>
                    <a:pt x="282828" y="123189"/>
                  </a:lnTo>
                  <a:lnTo>
                    <a:pt x="323088" y="101600"/>
                  </a:lnTo>
                  <a:lnTo>
                    <a:pt x="365378" y="83820"/>
                  </a:lnTo>
                  <a:lnTo>
                    <a:pt x="409701" y="69850"/>
                  </a:lnTo>
                  <a:lnTo>
                    <a:pt x="455802" y="60959"/>
                  </a:lnTo>
                  <a:lnTo>
                    <a:pt x="503427" y="55879"/>
                  </a:lnTo>
                  <a:lnTo>
                    <a:pt x="630682" y="55879"/>
                  </a:lnTo>
                  <a:lnTo>
                    <a:pt x="601090" y="49529"/>
                  </a:lnTo>
                  <a:lnTo>
                    <a:pt x="576961" y="46990"/>
                  </a:lnTo>
                  <a:lnTo>
                    <a:pt x="527558" y="44450"/>
                  </a:lnTo>
                  <a:close/>
                </a:path>
                <a:path w="1054100" h="1054100">
                  <a:moveTo>
                    <a:pt x="630682" y="55879"/>
                  </a:moveTo>
                  <a:lnTo>
                    <a:pt x="552068" y="55879"/>
                  </a:lnTo>
                  <a:lnTo>
                    <a:pt x="599821" y="60959"/>
                  </a:lnTo>
                  <a:lnTo>
                    <a:pt x="645667" y="71120"/>
                  </a:lnTo>
                  <a:lnTo>
                    <a:pt x="690117" y="85090"/>
                  </a:lnTo>
                  <a:lnTo>
                    <a:pt x="732281" y="102870"/>
                  </a:lnTo>
                  <a:lnTo>
                    <a:pt x="772413" y="124460"/>
                  </a:lnTo>
                  <a:lnTo>
                    <a:pt x="809878" y="149860"/>
                  </a:lnTo>
                  <a:lnTo>
                    <a:pt x="844930" y="179070"/>
                  </a:lnTo>
                  <a:lnTo>
                    <a:pt x="876935" y="210820"/>
                  </a:lnTo>
                  <a:lnTo>
                    <a:pt x="905763" y="246379"/>
                  </a:lnTo>
                  <a:lnTo>
                    <a:pt x="931163" y="283210"/>
                  </a:lnTo>
                  <a:lnTo>
                    <a:pt x="952880" y="323850"/>
                  </a:lnTo>
                  <a:lnTo>
                    <a:pt x="970661" y="365760"/>
                  </a:lnTo>
                  <a:lnTo>
                    <a:pt x="984376" y="410210"/>
                  </a:lnTo>
                  <a:lnTo>
                    <a:pt x="993775" y="457200"/>
                  </a:lnTo>
                  <a:lnTo>
                    <a:pt x="998474" y="504189"/>
                  </a:lnTo>
                  <a:lnTo>
                    <a:pt x="999109" y="528320"/>
                  </a:lnTo>
                  <a:lnTo>
                    <a:pt x="998474" y="552450"/>
                  </a:lnTo>
                  <a:lnTo>
                    <a:pt x="993521" y="600710"/>
                  </a:lnTo>
                  <a:lnTo>
                    <a:pt x="983996" y="646429"/>
                  </a:lnTo>
                  <a:lnTo>
                    <a:pt x="970152" y="690879"/>
                  </a:lnTo>
                  <a:lnTo>
                    <a:pt x="952246" y="732789"/>
                  </a:lnTo>
                  <a:lnTo>
                    <a:pt x="930401" y="773429"/>
                  </a:lnTo>
                  <a:lnTo>
                    <a:pt x="904875" y="810260"/>
                  </a:lnTo>
                  <a:lnTo>
                    <a:pt x="876046" y="845820"/>
                  </a:lnTo>
                  <a:lnTo>
                    <a:pt x="843914" y="877570"/>
                  </a:lnTo>
                  <a:lnTo>
                    <a:pt x="808863" y="906779"/>
                  </a:lnTo>
                  <a:lnTo>
                    <a:pt x="771143" y="932179"/>
                  </a:lnTo>
                  <a:lnTo>
                    <a:pt x="731012" y="953770"/>
                  </a:lnTo>
                  <a:lnTo>
                    <a:pt x="688721" y="971550"/>
                  </a:lnTo>
                  <a:lnTo>
                    <a:pt x="644271" y="985520"/>
                  </a:lnTo>
                  <a:lnTo>
                    <a:pt x="598297" y="994410"/>
                  </a:lnTo>
                  <a:lnTo>
                    <a:pt x="550799" y="999489"/>
                  </a:lnTo>
                  <a:lnTo>
                    <a:pt x="629888" y="999489"/>
                  </a:lnTo>
                  <a:lnTo>
                    <a:pt x="670305" y="989329"/>
                  </a:lnTo>
                  <a:lnTo>
                    <a:pt x="736091" y="963929"/>
                  </a:lnTo>
                  <a:lnTo>
                    <a:pt x="777113" y="941070"/>
                  </a:lnTo>
                  <a:lnTo>
                    <a:pt x="815721" y="914400"/>
                  </a:lnTo>
                  <a:lnTo>
                    <a:pt x="851535" y="885189"/>
                  </a:lnTo>
                  <a:lnTo>
                    <a:pt x="884301" y="853439"/>
                  </a:lnTo>
                  <a:lnTo>
                    <a:pt x="913891" y="816610"/>
                  </a:lnTo>
                  <a:lnTo>
                    <a:pt x="939926" y="778510"/>
                  </a:lnTo>
                  <a:lnTo>
                    <a:pt x="962278" y="737870"/>
                  </a:lnTo>
                  <a:lnTo>
                    <a:pt x="980693" y="694689"/>
                  </a:lnTo>
                  <a:lnTo>
                    <a:pt x="994790" y="648970"/>
                  </a:lnTo>
                  <a:lnTo>
                    <a:pt x="1004442" y="601979"/>
                  </a:lnTo>
                  <a:lnTo>
                    <a:pt x="1009396" y="552450"/>
                  </a:lnTo>
                  <a:lnTo>
                    <a:pt x="1010030" y="528320"/>
                  </a:lnTo>
                  <a:lnTo>
                    <a:pt x="1009427" y="504189"/>
                  </a:lnTo>
                  <a:lnTo>
                    <a:pt x="1004570" y="454660"/>
                  </a:lnTo>
                  <a:lnTo>
                    <a:pt x="995045" y="407670"/>
                  </a:lnTo>
                  <a:lnTo>
                    <a:pt x="980948" y="361950"/>
                  </a:lnTo>
                  <a:lnTo>
                    <a:pt x="962660" y="318770"/>
                  </a:lnTo>
                  <a:lnTo>
                    <a:pt x="940435" y="278129"/>
                  </a:lnTo>
                  <a:lnTo>
                    <a:pt x="914400" y="238760"/>
                  </a:lnTo>
                  <a:lnTo>
                    <a:pt x="884936" y="203200"/>
                  </a:lnTo>
                  <a:lnTo>
                    <a:pt x="852170" y="170179"/>
                  </a:lnTo>
                  <a:lnTo>
                    <a:pt x="816355" y="140970"/>
                  </a:lnTo>
                  <a:lnTo>
                    <a:pt x="777875" y="114300"/>
                  </a:lnTo>
                  <a:lnTo>
                    <a:pt x="715390" y="82550"/>
                  </a:lnTo>
                  <a:lnTo>
                    <a:pt x="671067" y="66040"/>
                  </a:lnTo>
                  <a:lnTo>
                    <a:pt x="648208" y="59690"/>
                  </a:lnTo>
                  <a:lnTo>
                    <a:pt x="630682" y="55879"/>
                  </a:lnTo>
                  <a:close/>
                </a:path>
              </a:pathLst>
            </a:custGeom>
            <a:solidFill>
              <a:srgbClr val="FFFFFF"/>
            </a:solidFill>
          </p:spPr>
          <p:txBody>
            <a:bodyPr wrap="square" lIns="0" tIns="0" rIns="0" bIns="0" rtlCol="0"/>
            <a:lstStyle/>
            <a:p>
              <a:endParaRPr/>
            </a:p>
          </p:txBody>
        </p:sp>
        <p:sp>
          <p:nvSpPr>
            <p:cNvPr id="8" name="object 8"/>
            <p:cNvSpPr txBox="1"/>
            <p:nvPr/>
          </p:nvSpPr>
          <p:spPr>
            <a:xfrm>
              <a:off x="3031298" y="539813"/>
              <a:ext cx="849503" cy="368434"/>
            </a:xfrm>
            <a:prstGeom prst="rect">
              <a:avLst/>
            </a:prstGeom>
          </p:spPr>
          <p:txBody>
            <a:bodyPr vert="horz" wrap="square" lIns="0" tIns="0" rIns="0" bIns="0" rtlCol="0">
              <a:spAutoFit/>
            </a:bodyPr>
            <a:lstStyle/>
            <a:p>
              <a:pPr marL="12700" marR="5080" indent="7620">
                <a:lnSpc>
                  <a:spcPct val="114399"/>
                </a:lnSpc>
              </a:pPr>
              <a:r>
                <a:rPr sz="1050" dirty="0">
                  <a:solidFill>
                    <a:srgbClr val="FFFFFF"/>
                  </a:solidFill>
                  <a:latin typeface="Lucida Sans Unicode"/>
                  <a:cs typeface="Lucida Sans Unicode"/>
                </a:rPr>
                <a:t>Cou</a:t>
              </a:r>
              <a:r>
                <a:rPr sz="1050" spc="-5" dirty="0">
                  <a:solidFill>
                    <a:srgbClr val="FFFFFF"/>
                  </a:solidFill>
                  <a:latin typeface="Lucida Sans Unicode"/>
                  <a:cs typeface="Lucida Sans Unicode"/>
                </a:rPr>
                <a:t>n</a:t>
              </a:r>
              <a:r>
                <a:rPr sz="1050" spc="-10" dirty="0">
                  <a:solidFill>
                    <a:srgbClr val="FFFFFF"/>
                  </a:solidFill>
                  <a:latin typeface="Lucida Sans Unicode"/>
                  <a:cs typeface="Lucida Sans Unicode"/>
                </a:rPr>
                <a:t>s</a:t>
              </a:r>
              <a:r>
                <a:rPr sz="1050" dirty="0">
                  <a:solidFill>
                    <a:srgbClr val="FFFFFF"/>
                  </a:solidFill>
                  <a:latin typeface="Lucida Sans Unicode"/>
                  <a:cs typeface="Lucida Sans Unicode"/>
                </a:rPr>
                <a:t>elli</a:t>
              </a:r>
              <a:r>
                <a:rPr sz="1050" spc="-5" dirty="0">
                  <a:solidFill>
                    <a:srgbClr val="FFFFFF"/>
                  </a:solidFill>
                  <a:latin typeface="Lucida Sans Unicode"/>
                  <a:cs typeface="Lucida Sans Unicode"/>
                </a:rPr>
                <a:t>ng an</a:t>
              </a:r>
              <a:r>
                <a:rPr sz="1050" dirty="0">
                  <a:solidFill>
                    <a:srgbClr val="FFFFFF"/>
                  </a:solidFill>
                  <a:latin typeface="Lucida Sans Unicode"/>
                  <a:cs typeface="Lucida Sans Unicode"/>
                </a:rPr>
                <a:t>d</a:t>
              </a:r>
              <a:r>
                <a:rPr sz="1050" spc="-5" dirty="0">
                  <a:solidFill>
                    <a:srgbClr val="FFFFFF"/>
                  </a:solidFill>
                  <a:latin typeface="Lucida Sans Unicode"/>
                  <a:cs typeface="Lucida Sans Unicode"/>
                </a:rPr>
                <a:t> suppo</a:t>
              </a:r>
              <a:r>
                <a:rPr sz="1050" dirty="0">
                  <a:solidFill>
                    <a:srgbClr val="FFFFFF"/>
                  </a:solidFill>
                  <a:latin typeface="Lucida Sans Unicode"/>
                  <a:cs typeface="Lucida Sans Unicode"/>
                </a:rPr>
                <a:t>rt</a:t>
              </a:r>
              <a:endParaRPr sz="1050" dirty="0">
                <a:latin typeface="Lucida Sans Unicode"/>
                <a:cs typeface="Lucida Sans Unicode"/>
              </a:endParaRPr>
            </a:p>
          </p:txBody>
        </p:sp>
        <p:sp>
          <p:nvSpPr>
            <p:cNvPr id="9" name="object 9"/>
            <p:cNvSpPr/>
            <p:nvPr/>
          </p:nvSpPr>
          <p:spPr>
            <a:xfrm>
              <a:off x="4044995" y="539813"/>
              <a:ext cx="2361946" cy="2948940"/>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4153757" y="719366"/>
              <a:ext cx="906399" cy="637097"/>
            </a:xfrm>
            <a:prstGeom prst="rect">
              <a:avLst/>
            </a:prstGeom>
          </p:spPr>
          <p:txBody>
            <a:bodyPr vert="horz" wrap="square" lIns="0" tIns="0" rIns="0" bIns="0" rtlCol="0">
              <a:spAutoFit/>
            </a:bodyPr>
            <a:lstStyle/>
            <a:p>
              <a:pPr marL="12065" marR="5080" algn="ctr">
                <a:lnSpc>
                  <a:spcPct val="114999"/>
                </a:lnSpc>
              </a:pPr>
              <a:r>
                <a:rPr sz="1200" spc="-5" dirty="0">
                  <a:solidFill>
                    <a:srgbClr val="FFFFFF"/>
                  </a:solidFill>
                  <a:latin typeface="Lucida Sans Unicode"/>
                  <a:cs typeface="Lucida Sans Unicode"/>
                </a:rPr>
                <a:t>F</a:t>
              </a:r>
              <a:r>
                <a:rPr sz="1200" spc="-10" dirty="0">
                  <a:solidFill>
                    <a:srgbClr val="FFFFFF"/>
                  </a:solidFill>
                  <a:latin typeface="Lucida Sans Unicode"/>
                  <a:cs typeface="Lucida Sans Unicode"/>
                </a:rPr>
                <a:t>a</a:t>
              </a:r>
              <a:r>
                <a:rPr sz="1200" spc="-5" dirty="0">
                  <a:solidFill>
                    <a:srgbClr val="FFFFFF"/>
                  </a:solidFill>
                  <a:latin typeface="Lucida Sans Unicode"/>
                  <a:cs typeface="Lucida Sans Unicode"/>
                </a:rPr>
                <a:t>mi</a:t>
              </a:r>
              <a:r>
                <a:rPr sz="1200" dirty="0">
                  <a:solidFill>
                    <a:srgbClr val="FFFFFF"/>
                  </a:solidFill>
                  <a:latin typeface="Lucida Sans Unicode"/>
                  <a:cs typeface="Lucida Sans Unicode"/>
                </a:rPr>
                <a:t>ly </a:t>
              </a:r>
              <a:r>
                <a:rPr sz="1200" spc="-10" dirty="0">
                  <a:solidFill>
                    <a:srgbClr val="FFFFFF"/>
                  </a:solidFill>
                  <a:latin typeface="Lucida Sans Unicode"/>
                  <a:cs typeface="Lucida Sans Unicode"/>
                </a:rPr>
                <a:t>S</a:t>
              </a:r>
              <a:r>
                <a:rPr sz="1200" spc="-5" dirty="0">
                  <a:solidFill>
                    <a:srgbClr val="FFFFFF"/>
                  </a:solidFill>
                  <a:latin typeface="Lucida Sans Unicode"/>
                  <a:cs typeface="Lucida Sans Unicode"/>
                </a:rPr>
                <a:t>uppo</a:t>
              </a:r>
              <a:r>
                <a:rPr sz="1200" dirty="0">
                  <a:solidFill>
                    <a:srgbClr val="FFFFFF"/>
                  </a:solidFill>
                  <a:latin typeface="Lucida Sans Unicode"/>
                  <a:cs typeface="Lucida Sans Unicode"/>
                </a:rPr>
                <a:t>rt wor</a:t>
              </a:r>
              <a:r>
                <a:rPr sz="1200" spc="-5" dirty="0">
                  <a:solidFill>
                    <a:srgbClr val="FFFFFF"/>
                  </a:solidFill>
                  <a:latin typeface="Lucida Sans Unicode"/>
                  <a:cs typeface="Lucida Sans Unicode"/>
                </a:rPr>
                <a:t>k</a:t>
              </a:r>
              <a:r>
                <a:rPr sz="1200" dirty="0">
                  <a:solidFill>
                    <a:srgbClr val="FFFFFF"/>
                  </a:solidFill>
                  <a:latin typeface="Lucida Sans Unicode"/>
                  <a:cs typeface="Lucida Sans Unicode"/>
                </a:rPr>
                <a:t>er</a:t>
              </a:r>
              <a:endParaRPr sz="1200" dirty="0">
                <a:latin typeface="Lucida Sans Unicode"/>
                <a:cs typeface="Lucida Sans Unicode"/>
              </a:endParaRPr>
            </a:p>
          </p:txBody>
        </p:sp>
        <p:sp>
          <p:nvSpPr>
            <p:cNvPr id="11" name="object 11"/>
            <p:cNvSpPr txBox="1"/>
            <p:nvPr/>
          </p:nvSpPr>
          <p:spPr>
            <a:xfrm>
              <a:off x="5249799" y="1487136"/>
              <a:ext cx="584708" cy="637097"/>
            </a:xfrm>
            <a:prstGeom prst="rect">
              <a:avLst/>
            </a:prstGeom>
          </p:spPr>
          <p:txBody>
            <a:bodyPr vert="horz" wrap="square" lIns="0" tIns="0" rIns="0" bIns="0" rtlCol="0">
              <a:spAutoFit/>
            </a:bodyPr>
            <a:lstStyle/>
            <a:p>
              <a:pPr marL="12700" marR="5080" indent="19685" algn="just">
                <a:lnSpc>
                  <a:spcPct val="114999"/>
                </a:lnSpc>
              </a:pPr>
              <a:r>
                <a:rPr sz="1200" dirty="0">
                  <a:solidFill>
                    <a:srgbClr val="FFFFFF"/>
                  </a:solidFill>
                  <a:latin typeface="Lucida Sans Unicode"/>
                  <a:cs typeface="Lucida Sans Unicode"/>
                </a:rPr>
                <a:t>Ho</a:t>
              </a:r>
              <a:r>
                <a:rPr sz="1200" spc="-10" dirty="0">
                  <a:solidFill>
                    <a:srgbClr val="FFFFFF"/>
                  </a:solidFill>
                  <a:latin typeface="Lucida Sans Unicode"/>
                  <a:cs typeface="Lucida Sans Unicode"/>
                </a:rPr>
                <a:t>m</a:t>
              </a:r>
              <a:r>
                <a:rPr sz="1200" dirty="0">
                  <a:solidFill>
                    <a:srgbClr val="FFFFFF"/>
                  </a:solidFill>
                  <a:latin typeface="Lucida Sans Unicode"/>
                  <a:cs typeface="Lucida Sans Unicode"/>
                </a:rPr>
                <a:t>e </a:t>
              </a:r>
              <a:r>
                <a:rPr sz="1200" spc="-10" dirty="0">
                  <a:solidFill>
                    <a:srgbClr val="FFFFFF"/>
                  </a:solidFill>
                  <a:latin typeface="Lucida Sans Unicode"/>
                  <a:cs typeface="Lucida Sans Unicode"/>
                </a:rPr>
                <a:t>S</a:t>
              </a:r>
              <a:r>
                <a:rPr sz="1200" spc="-5" dirty="0">
                  <a:solidFill>
                    <a:srgbClr val="FFFFFF"/>
                  </a:solidFill>
                  <a:latin typeface="Lucida Sans Unicode"/>
                  <a:cs typeface="Lucida Sans Unicode"/>
                </a:rPr>
                <a:t>chool L</a:t>
              </a:r>
              <a:r>
                <a:rPr sz="1200" dirty="0">
                  <a:solidFill>
                    <a:srgbClr val="FFFFFF"/>
                  </a:solidFill>
                  <a:latin typeface="Lucida Sans Unicode"/>
                  <a:cs typeface="Lucida Sans Unicode"/>
                </a:rPr>
                <a:t>i</a:t>
              </a:r>
              <a:r>
                <a:rPr sz="1200" spc="-5" dirty="0">
                  <a:solidFill>
                    <a:srgbClr val="FFFFFF"/>
                  </a:solidFill>
                  <a:latin typeface="Lucida Sans Unicode"/>
                  <a:cs typeface="Lucida Sans Unicode"/>
                </a:rPr>
                <a:t>a</a:t>
              </a:r>
              <a:r>
                <a:rPr sz="1200" spc="-10" dirty="0">
                  <a:solidFill>
                    <a:srgbClr val="FFFFFF"/>
                  </a:solidFill>
                  <a:latin typeface="Lucida Sans Unicode"/>
                  <a:cs typeface="Lucida Sans Unicode"/>
                </a:rPr>
                <a:t>s</a:t>
              </a:r>
              <a:r>
                <a:rPr sz="1200" spc="-5" dirty="0">
                  <a:solidFill>
                    <a:srgbClr val="FFFFFF"/>
                  </a:solidFill>
                  <a:latin typeface="Lucida Sans Unicode"/>
                  <a:cs typeface="Lucida Sans Unicode"/>
                </a:rPr>
                <a:t>on</a:t>
              </a:r>
              <a:endParaRPr sz="1200" dirty="0">
                <a:latin typeface="Lucida Sans Unicode"/>
                <a:cs typeface="Lucida Sans Unicode"/>
              </a:endParaRPr>
            </a:p>
          </p:txBody>
        </p:sp>
        <p:sp>
          <p:nvSpPr>
            <p:cNvPr id="12" name="object 12"/>
            <p:cNvSpPr txBox="1"/>
            <p:nvPr/>
          </p:nvSpPr>
          <p:spPr>
            <a:xfrm>
              <a:off x="5574842" y="2599878"/>
              <a:ext cx="695960" cy="702115"/>
            </a:xfrm>
            <a:prstGeom prst="rect">
              <a:avLst/>
            </a:prstGeom>
          </p:spPr>
          <p:txBody>
            <a:bodyPr vert="horz" wrap="square" lIns="0" tIns="0" rIns="0" bIns="0" rtlCol="0">
              <a:spAutoFit/>
            </a:bodyPr>
            <a:lstStyle/>
            <a:p>
              <a:pPr marL="12700" marR="5080" algn="ctr">
                <a:lnSpc>
                  <a:spcPct val="114999"/>
                </a:lnSpc>
              </a:pPr>
              <a:r>
                <a:rPr sz="1000" dirty="0">
                  <a:solidFill>
                    <a:srgbClr val="FFFFFF"/>
                  </a:solidFill>
                  <a:latin typeface="Lucida Sans Unicode"/>
                  <a:cs typeface="Lucida Sans Unicode"/>
                </a:rPr>
                <a:t>EAL</a:t>
              </a:r>
              <a:r>
                <a:rPr sz="1000" spc="-10" dirty="0">
                  <a:solidFill>
                    <a:srgbClr val="FFFFFF"/>
                  </a:solidFill>
                  <a:latin typeface="Lucida Sans Unicode"/>
                  <a:cs typeface="Lucida Sans Unicode"/>
                </a:rPr>
                <a:t> s</a:t>
              </a:r>
              <a:r>
                <a:rPr sz="1000" spc="-5" dirty="0">
                  <a:solidFill>
                    <a:srgbClr val="FFFFFF"/>
                  </a:solidFill>
                  <a:latin typeface="Lucida Sans Unicode"/>
                  <a:cs typeface="Lucida Sans Unicode"/>
                </a:rPr>
                <a:t>uppo</a:t>
              </a:r>
              <a:r>
                <a:rPr sz="1000" dirty="0">
                  <a:solidFill>
                    <a:srgbClr val="FFFFFF"/>
                  </a:solidFill>
                  <a:latin typeface="Lucida Sans Unicode"/>
                  <a:cs typeface="Lucida Sans Unicode"/>
                </a:rPr>
                <a:t>rt i</a:t>
              </a:r>
              <a:r>
                <a:rPr sz="1000" spc="-5" dirty="0">
                  <a:solidFill>
                    <a:srgbClr val="FFFFFF"/>
                  </a:solidFill>
                  <a:latin typeface="Lucida Sans Unicode"/>
                  <a:cs typeface="Lucida Sans Unicode"/>
                </a:rPr>
                <a:t>n an</a:t>
              </a:r>
              <a:r>
                <a:rPr sz="1000" dirty="0">
                  <a:solidFill>
                    <a:srgbClr val="FFFFFF"/>
                  </a:solidFill>
                  <a:latin typeface="Lucida Sans Unicode"/>
                  <a:cs typeface="Lucida Sans Unicode"/>
                </a:rPr>
                <a:t>d</a:t>
              </a:r>
              <a:r>
                <a:rPr sz="1000" spc="-5" dirty="0">
                  <a:solidFill>
                    <a:srgbClr val="FFFFFF"/>
                  </a:solidFill>
                  <a:latin typeface="Lucida Sans Unicode"/>
                  <a:cs typeface="Lucida Sans Unicode"/>
                </a:rPr>
                <a:t> o</a:t>
              </a:r>
              <a:r>
                <a:rPr sz="1000" spc="5" dirty="0">
                  <a:solidFill>
                    <a:srgbClr val="FFFFFF"/>
                  </a:solidFill>
                  <a:latin typeface="Lucida Sans Unicode"/>
                  <a:cs typeface="Lucida Sans Unicode"/>
                </a:rPr>
                <a:t>u</a:t>
              </a:r>
              <a:r>
                <a:rPr sz="1000" dirty="0">
                  <a:solidFill>
                    <a:srgbClr val="FFFFFF"/>
                  </a:solidFill>
                  <a:latin typeface="Lucida Sans Unicode"/>
                  <a:cs typeface="Lucida Sans Unicode"/>
                </a:rPr>
                <a:t>t </a:t>
              </a:r>
              <a:r>
                <a:rPr sz="1000" spc="-5" dirty="0">
                  <a:solidFill>
                    <a:srgbClr val="FFFFFF"/>
                  </a:solidFill>
                  <a:latin typeface="Lucida Sans Unicode"/>
                  <a:cs typeface="Lucida Sans Unicode"/>
                </a:rPr>
                <a:t>o</a:t>
              </a:r>
              <a:r>
                <a:rPr sz="1000" dirty="0">
                  <a:solidFill>
                    <a:srgbClr val="FFFFFF"/>
                  </a:solidFill>
                  <a:latin typeface="Lucida Sans Unicode"/>
                  <a:cs typeface="Lucida Sans Unicode"/>
                </a:rPr>
                <a:t>f</a:t>
              </a:r>
              <a:r>
                <a:rPr sz="1000" spc="-5" dirty="0">
                  <a:solidFill>
                    <a:srgbClr val="FFFFFF"/>
                  </a:solidFill>
                  <a:latin typeface="Lucida Sans Unicode"/>
                  <a:cs typeface="Lucida Sans Unicode"/>
                </a:rPr>
                <a:t> c</a:t>
              </a:r>
              <a:r>
                <a:rPr sz="1000" dirty="0">
                  <a:solidFill>
                    <a:srgbClr val="FFFFFF"/>
                  </a:solidFill>
                  <a:latin typeface="Lucida Sans Unicode"/>
                  <a:cs typeface="Lucida Sans Unicode"/>
                </a:rPr>
                <a:t>l</a:t>
              </a:r>
              <a:r>
                <a:rPr sz="1000" spc="-5" dirty="0">
                  <a:solidFill>
                    <a:srgbClr val="FFFFFF"/>
                  </a:solidFill>
                  <a:latin typeface="Lucida Sans Unicode"/>
                  <a:cs typeface="Lucida Sans Unicode"/>
                </a:rPr>
                <a:t>a</a:t>
              </a:r>
              <a:r>
                <a:rPr sz="1000" spc="-10" dirty="0">
                  <a:solidFill>
                    <a:srgbClr val="FFFFFF"/>
                  </a:solidFill>
                  <a:latin typeface="Lucida Sans Unicode"/>
                  <a:cs typeface="Lucida Sans Unicode"/>
                </a:rPr>
                <a:t>s</a:t>
              </a:r>
              <a:r>
                <a:rPr sz="1000" spc="-5" dirty="0">
                  <a:solidFill>
                    <a:srgbClr val="FFFFFF"/>
                  </a:solidFill>
                  <a:latin typeface="Lucida Sans Unicode"/>
                  <a:cs typeface="Lucida Sans Unicode"/>
                </a:rPr>
                <a:t>s</a:t>
              </a:r>
              <a:endParaRPr sz="1000" dirty="0">
                <a:latin typeface="Lucida Sans Unicode"/>
                <a:cs typeface="Lucida Sans Unicode"/>
              </a:endParaRPr>
            </a:p>
          </p:txBody>
        </p:sp>
        <p:sp>
          <p:nvSpPr>
            <p:cNvPr id="16" name="object 16"/>
            <p:cNvSpPr txBox="1"/>
            <p:nvPr/>
          </p:nvSpPr>
          <p:spPr>
            <a:xfrm>
              <a:off x="2469323" y="5262311"/>
              <a:ext cx="679450" cy="702115"/>
            </a:xfrm>
            <a:prstGeom prst="rect">
              <a:avLst/>
            </a:prstGeom>
          </p:spPr>
          <p:txBody>
            <a:bodyPr vert="horz" wrap="square" lIns="0" tIns="0" rIns="0" bIns="0" rtlCol="0">
              <a:spAutoFit/>
            </a:bodyPr>
            <a:lstStyle/>
            <a:p>
              <a:pPr marL="12065" marR="5080" indent="-1270" algn="ctr">
                <a:lnSpc>
                  <a:spcPct val="114999"/>
                </a:lnSpc>
              </a:pPr>
              <a:r>
                <a:rPr sz="1000" dirty="0">
                  <a:solidFill>
                    <a:srgbClr val="FFFFFF"/>
                  </a:solidFill>
                  <a:latin typeface="Lucida Sans Unicode"/>
                  <a:cs typeface="Lucida Sans Unicode"/>
                </a:rPr>
                <a:t>1</a:t>
              </a:r>
              <a:r>
                <a:rPr sz="1000" spc="-5" dirty="0">
                  <a:solidFill>
                    <a:srgbClr val="FFFFFF"/>
                  </a:solidFill>
                  <a:latin typeface="Lucida Sans Unicode"/>
                  <a:cs typeface="Lucida Sans Unicode"/>
                </a:rPr>
                <a:t> </a:t>
              </a:r>
              <a:r>
                <a:rPr sz="1000" dirty="0">
                  <a:solidFill>
                    <a:srgbClr val="FFFFFF"/>
                  </a:solidFill>
                  <a:latin typeface="Lucida Sans Unicode"/>
                  <a:cs typeface="Lucida Sans Unicode"/>
                </a:rPr>
                <a:t>to</a:t>
              </a:r>
              <a:r>
                <a:rPr sz="1000" spc="-5" dirty="0">
                  <a:solidFill>
                    <a:srgbClr val="FFFFFF"/>
                  </a:solidFill>
                  <a:latin typeface="Lucida Sans Unicode"/>
                  <a:cs typeface="Lucida Sans Unicode"/>
                </a:rPr>
                <a:t> </a:t>
              </a:r>
              <a:r>
                <a:rPr sz="1000" dirty="0">
                  <a:solidFill>
                    <a:srgbClr val="FFFFFF"/>
                  </a:solidFill>
                  <a:latin typeface="Lucida Sans Unicode"/>
                  <a:cs typeface="Lucida Sans Unicode"/>
                </a:rPr>
                <a:t>1 </a:t>
              </a:r>
              <a:r>
                <a:rPr sz="1000" spc="-10" dirty="0" smtClean="0">
                  <a:solidFill>
                    <a:srgbClr val="FFFFFF"/>
                  </a:solidFill>
                  <a:latin typeface="Lucida Sans Unicode"/>
                  <a:cs typeface="Lucida Sans Unicode"/>
                </a:rPr>
                <a:t>s</a:t>
              </a:r>
              <a:r>
                <a:rPr sz="1000" spc="-5" dirty="0" smtClean="0">
                  <a:solidFill>
                    <a:srgbClr val="FFFFFF"/>
                  </a:solidFill>
                  <a:latin typeface="Lucida Sans Unicode"/>
                  <a:cs typeface="Lucida Sans Unicode"/>
                </a:rPr>
                <a:t>uppo</a:t>
              </a:r>
              <a:r>
                <a:rPr sz="1000" dirty="0" smtClean="0">
                  <a:solidFill>
                    <a:srgbClr val="FFFFFF"/>
                  </a:solidFill>
                  <a:latin typeface="Lucida Sans Unicode"/>
                  <a:cs typeface="Lucida Sans Unicode"/>
                </a:rPr>
                <a:t>rt</a:t>
              </a:r>
              <a:r>
                <a:rPr lang="en-GB" sz="1000" dirty="0" smtClean="0">
                  <a:solidFill>
                    <a:srgbClr val="FFFFFF"/>
                  </a:solidFill>
                  <a:latin typeface="Lucida Sans Unicode"/>
                  <a:cs typeface="Lucida Sans Unicode"/>
                </a:rPr>
                <a:t> in and </a:t>
              </a:r>
              <a:r>
                <a:rPr sz="1000" dirty="0" smtClean="0">
                  <a:solidFill>
                    <a:srgbClr val="FFFFFF"/>
                  </a:solidFill>
                  <a:latin typeface="Lucida Sans Unicode"/>
                  <a:cs typeface="Lucida Sans Unicode"/>
                </a:rPr>
                <a:t> </a:t>
              </a:r>
              <a:r>
                <a:rPr sz="1000" spc="-5" dirty="0">
                  <a:solidFill>
                    <a:srgbClr val="FFFFFF"/>
                  </a:solidFill>
                  <a:latin typeface="Lucida Sans Unicode"/>
                  <a:cs typeface="Lucida Sans Unicode"/>
                </a:rPr>
                <a:t>o</a:t>
              </a:r>
              <a:r>
                <a:rPr sz="1000" dirty="0">
                  <a:solidFill>
                    <a:srgbClr val="FFFFFF"/>
                  </a:solidFill>
                  <a:latin typeface="Lucida Sans Unicode"/>
                  <a:cs typeface="Lucida Sans Unicode"/>
                </a:rPr>
                <a:t>ut </a:t>
              </a:r>
              <a:r>
                <a:rPr sz="1000" spc="-5" dirty="0">
                  <a:solidFill>
                    <a:srgbClr val="FFFFFF"/>
                  </a:solidFill>
                  <a:latin typeface="Lucida Sans Unicode"/>
                  <a:cs typeface="Lucida Sans Unicode"/>
                </a:rPr>
                <a:t>o</a:t>
              </a:r>
              <a:r>
                <a:rPr sz="1000" dirty="0">
                  <a:solidFill>
                    <a:srgbClr val="FFFFFF"/>
                  </a:solidFill>
                  <a:latin typeface="Lucida Sans Unicode"/>
                  <a:cs typeface="Lucida Sans Unicode"/>
                </a:rPr>
                <a:t>f</a:t>
              </a:r>
              <a:r>
                <a:rPr sz="1000" spc="-5" dirty="0">
                  <a:solidFill>
                    <a:srgbClr val="FFFFFF"/>
                  </a:solidFill>
                  <a:latin typeface="Lucida Sans Unicode"/>
                  <a:cs typeface="Lucida Sans Unicode"/>
                </a:rPr>
                <a:t> c</a:t>
              </a:r>
              <a:r>
                <a:rPr sz="1000" dirty="0">
                  <a:solidFill>
                    <a:srgbClr val="FFFFFF"/>
                  </a:solidFill>
                  <a:latin typeface="Lucida Sans Unicode"/>
                  <a:cs typeface="Lucida Sans Unicode"/>
                </a:rPr>
                <a:t>l</a:t>
              </a:r>
              <a:r>
                <a:rPr sz="1000" spc="-5" dirty="0">
                  <a:solidFill>
                    <a:srgbClr val="FFFFFF"/>
                  </a:solidFill>
                  <a:latin typeface="Lucida Sans Unicode"/>
                  <a:cs typeface="Lucida Sans Unicode"/>
                </a:rPr>
                <a:t>a</a:t>
              </a:r>
              <a:r>
                <a:rPr sz="1000" spc="-10" dirty="0">
                  <a:solidFill>
                    <a:srgbClr val="FFFFFF"/>
                  </a:solidFill>
                  <a:latin typeface="Lucida Sans Unicode"/>
                  <a:cs typeface="Lucida Sans Unicode"/>
                </a:rPr>
                <a:t>s</a:t>
              </a:r>
              <a:r>
                <a:rPr sz="1000" spc="-5" dirty="0">
                  <a:solidFill>
                    <a:srgbClr val="FFFFFF"/>
                  </a:solidFill>
                  <a:latin typeface="Lucida Sans Unicode"/>
                  <a:cs typeface="Lucida Sans Unicode"/>
                </a:rPr>
                <a:t>s</a:t>
              </a:r>
              <a:endParaRPr sz="1000" dirty="0">
                <a:latin typeface="Lucida Sans Unicode"/>
                <a:cs typeface="Lucida Sans Unicode"/>
              </a:endParaRPr>
            </a:p>
          </p:txBody>
        </p:sp>
        <p:sp>
          <p:nvSpPr>
            <p:cNvPr id="17" name="object 17"/>
            <p:cNvSpPr txBox="1"/>
            <p:nvPr/>
          </p:nvSpPr>
          <p:spPr>
            <a:xfrm>
              <a:off x="1425207" y="4852662"/>
              <a:ext cx="818956" cy="491160"/>
            </a:xfrm>
            <a:prstGeom prst="rect">
              <a:avLst/>
            </a:prstGeom>
          </p:spPr>
          <p:txBody>
            <a:bodyPr vert="horz" wrap="square" lIns="0" tIns="0" rIns="0" bIns="0" rtlCol="0">
              <a:spAutoFit/>
            </a:bodyPr>
            <a:lstStyle/>
            <a:p>
              <a:pPr marL="12700" marR="5080" indent="22860">
                <a:lnSpc>
                  <a:spcPct val="114399"/>
                </a:lnSpc>
              </a:pPr>
              <a:r>
                <a:rPr sz="1400" spc="-15" dirty="0">
                  <a:solidFill>
                    <a:srgbClr val="FFFFFF"/>
                  </a:solidFill>
                  <a:latin typeface="Lucida Sans Unicode"/>
                  <a:cs typeface="Lucida Sans Unicode"/>
                </a:rPr>
                <a:t>N</a:t>
              </a:r>
              <a:r>
                <a:rPr sz="1400" spc="-5" dirty="0">
                  <a:solidFill>
                    <a:srgbClr val="FFFFFF"/>
                  </a:solidFill>
                  <a:latin typeface="Lucida Sans Unicode"/>
                  <a:cs typeface="Lucida Sans Unicode"/>
                </a:rPr>
                <a:t>u</a:t>
              </a:r>
              <a:r>
                <a:rPr sz="1400" dirty="0">
                  <a:solidFill>
                    <a:srgbClr val="FFFFFF"/>
                  </a:solidFill>
                  <a:latin typeface="Lucida Sans Unicode"/>
                  <a:cs typeface="Lucida Sans Unicode"/>
                </a:rPr>
                <a:t>r</a:t>
              </a:r>
              <a:r>
                <a:rPr sz="1400" spc="-5" dirty="0">
                  <a:solidFill>
                    <a:srgbClr val="FFFFFF"/>
                  </a:solidFill>
                  <a:latin typeface="Lucida Sans Unicode"/>
                  <a:cs typeface="Lucida Sans Unicode"/>
                </a:rPr>
                <a:t>tu</a:t>
              </a:r>
              <a:r>
                <a:rPr sz="1400" dirty="0">
                  <a:solidFill>
                    <a:srgbClr val="FFFFFF"/>
                  </a:solidFill>
                  <a:latin typeface="Lucida Sans Unicode"/>
                  <a:cs typeface="Lucida Sans Unicode"/>
                </a:rPr>
                <a:t>re </a:t>
              </a:r>
              <a:r>
                <a:rPr sz="1400" spc="-10" dirty="0">
                  <a:solidFill>
                    <a:srgbClr val="FFFFFF"/>
                  </a:solidFill>
                  <a:latin typeface="Lucida Sans Unicode"/>
                  <a:cs typeface="Lucida Sans Unicode"/>
                </a:rPr>
                <a:t>S</a:t>
              </a:r>
              <a:r>
                <a:rPr sz="1400" dirty="0">
                  <a:solidFill>
                    <a:srgbClr val="FFFFFF"/>
                  </a:solidFill>
                  <a:latin typeface="Lucida Sans Unicode"/>
                  <a:cs typeface="Lucida Sans Unicode"/>
                </a:rPr>
                <a:t>e</a:t>
              </a:r>
              <a:r>
                <a:rPr sz="1400" spc="-10" dirty="0">
                  <a:solidFill>
                    <a:srgbClr val="FFFFFF"/>
                  </a:solidFill>
                  <a:latin typeface="Lucida Sans Unicode"/>
                  <a:cs typeface="Lucida Sans Unicode"/>
                </a:rPr>
                <a:t>ss</a:t>
              </a:r>
              <a:r>
                <a:rPr sz="1400" dirty="0">
                  <a:solidFill>
                    <a:srgbClr val="FFFFFF"/>
                  </a:solidFill>
                  <a:latin typeface="Lucida Sans Unicode"/>
                  <a:cs typeface="Lucida Sans Unicode"/>
                </a:rPr>
                <a:t>i</a:t>
              </a:r>
              <a:r>
                <a:rPr sz="1400" spc="-5" dirty="0">
                  <a:solidFill>
                    <a:srgbClr val="FFFFFF"/>
                  </a:solidFill>
                  <a:latin typeface="Lucida Sans Unicode"/>
                  <a:cs typeface="Lucida Sans Unicode"/>
                </a:rPr>
                <a:t>o</a:t>
              </a:r>
              <a:r>
                <a:rPr sz="1400" dirty="0">
                  <a:solidFill>
                    <a:srgbClr val="FFFFFF"/>
                  </a:solidFill>
                  <a:latin typeface="Lucida Sans Unicode"/>
                  <a:cs typeface="Lucida Sans Unicode"/>
                </a:rPr>
                <a:t>n</a:t>
              </a:r>
              <a:r>
                <a:rPr sz="1400" spc="-5" dirty="0">
                  <a:solidFill>
                    <a:srgbClr val="FFFFFF"/>
                  </a:solidFill>
                  <a:latin typeface="Lucida Sans Unicode"/>
                  <a:cs typeface="Lucida Sans Unicode"/>
                </a:rPr>
                <a:t>s</a:t>
              </a:r>
              <a:endParaRPr sz="1400" dirty="0">
                <a:latin typeface="Lucida Sans Unicode"/>
                <a:cs typeface="Lucida Sans Unicode"/>
              </a:endParaRPr>
            </a:p>
          </p:txBody>
        </p:sp>
        <p:sp>
          <p:nvSpPr>
            <p:cNvPr id="18" name="object 18"/>
            <p:cNvSpPr txBox="1"/>
            <p:nvPr/>
          </p:nvSpPr>
          <p:spPr>
            <a:xfrm>
              <a:off x="750558" y="3884365"/>
              <a:ext cx="674649" cy="491160"/>
            </a:xfrm>
            <a:prstGeom prst="rect">
              <a:avLst/>
            </a:prstGeom>
          </p:spPr>
          <p:txBody>
            <a:bodyPr vert="horz" wrap="square" lIns="0" tIns="0" rIns="0" bIns="0" rtlCol="0">
              <a:spAutoFit/>
            </a:bodyPr>
            <a:lstStyle/>
            <a:p>
              <a:pPr marL="12700" marR="5080" indent="27305">
                <a:lnSpc>
                  <a:spcPct val="114399"/>
                </a:lnSpc>
              </a:pPr>
              <a:r>
                <a:rPr sz="1400" spc="-10" dirty="0">
                  <a:solidFill>
                    <a:srgbClr val="FFFFFF"/>
                  </a:solidFill>
                  <a:latin typeface="Lucida Sans Unicode"/>
                  <a:cs typeface="Lucida Sans Unicode"/>
                </a:rPr>
                <a:t>S</a:t>
              </a:r>
              <a:r>
                <a:rPr sz="1400" spc="-5" dirty="0">
                  <a:solidFill>
                    <a:srgbClr val="FFFFFF"/>
                  </a:solidFill>
                  <a:latin typeface="Lucida Sans Unicode"/>
                  <a:cs typeface="Lucida Sans Unicode"/>
                </a:rPr>
                <a:t>chool </a:t>
              </a:r>
              <a:r>
                <a:rPr sz="1400" dirty="0">
                  <a:solidFill>
                    <a:srgbClr val="FFFFFF"/>
                  </a:solidFill>
                  <a:latin typeface="Lucida Sans Unicode"/>
                  <a:cs typeface="Lucida Sans Unicode"/>
                </a:rPr>
                <a:t>Cou</a:t>
              </a:r>
              <a:r>
                <a:rPr sz="1400" spc="-5" dirty="0">
                  <a:solidFill>
                    <a:srgbClr val="FFFFFF"/>
                  </a:solidFill>
                  <a:latin typeface="Lucida Sans Unicode"/>
                  <a:cs typeface="Lucida Sans Unicode"/>
                </a:rPr>
                <a:t>nc</a:t>
              </a:r>
              <a:r>
                <a:rPr sz="1400" dirty="0">
                  <a:solidFill>
                    <a:srgbClr val="FFFFFF"/>
                  </a:solidFill>
                  <a:latin typeface="Lucida Sans Unicode"/>
                  <a:cs typeface="Lucida Sans Unicode"/>
                </a:rPr>
                <a:t>il</a:t>
              </a:r>
              <a:endParaRPr sz="1400" dirty="0">
                <a:latin typeface="Lucida Sans Unicode"/>
                <a:cs typeface="Lucida Sans Unicode"/>
              </a:endParaRPr>
            </a:p>
          </p:txBody>
        </p:sp>
        <p:sp>
          <p:nvSpPr>
            <p:cNvPr id="20" name="object 20"/>
            <p:cNvSpPr txBox="1"/>
            <p:nvPr/>
          </p:nvSpPr>
          <p:spPr>
            <a:xfrm>
              <a:off x="930553" y="1649090"/>
              <a:ext cx="841667" cy="280718"/>
            </a:xfrm>
            <a:prstGeom prst="rect">
              <a:avLst/>
            </a:prstGeom>
          </p:spPr>
          <p:txBody>
            <a:bodyPr vert="horz" wrap="square" lIns="0" tIns="0" rIns="0" bIns="0" rtlCol="0">
              <a:spAutoFit/>
            </a:bodyPr>
            <a:lstStyle/>
            <a:p>
              <a:pPr marL="17145" marR="5080" indent="-5080">
                <a:lnSpc>
                  <a:spcPct val="114399"/>
                </a:lnSpc>
              </a:pPr>
              <a:r>
                <a:rPr sz="1600" spc="-5" dirty="0" smtClean="0">
                  <a:solidFill>
                    <a:srgbClr val="FFFFFF"/>
                  </a:solidFill>
                  <a:latin typeface="Lucida Sans Unicode"/>
                  <a:cs typeface="Lucida Sans Unicode"/>
                </a:rPr>
                <a:t>B</a:t>
              </a:r>
              <a:r>
                <a:rPr sz="1600" dirty="0" smtClean="0">
                  <a:solidFill>
                    <a:srgbClr val="FFFFFF"/>
                  </a:solidFill>
                  <a:latin typeface="Lucida Sans Unicode"/>
                  <a:cs typeface="Lucida Sans Unicode"/>
                </a:rPr>
                <a:t>u</a:t>
              </a:r>
              <a:r>
                <a:rPr sz="1600" spc="-5" dirty="0" smtClean="0">
                  <a:solidFill>
                    <a:srgbClr val="FFFFFF"/>
                  </a:solidFill>
                  <a:latin typeface="Lucida Sans Unicode"/>
                  <a:cs typeface="Lucida Sans Unicode"/>
                </a:rPr>
                <a:t>dd</a:t>
              </a:r>
              <a:r>
                <a:rPr sz="1600" dirty="0" smtClean="0">
                  <a:solidFill>
                    <a:srgbClr val="FFFFFF"/>
                  </a:solidFill>
                  <a:latin typeface="Lucida Sans Unicode"/>
                  <a:cs typeface="Lucida Sans Unicode"/>
                </a:rPr>
                <a:t>ie</a:t>
              </a:r>
              <a:r>
                <a:rPr sz="1600" spc="-5" dirty="0" smtClean="0">
                  <a:solidFill>
                    <a:srgbClr val="FFFFFF"/>
                  </a:solidFill>
                  <a:latin typeface="Lucida Sans Unicode"/>
                  <a:cs typeface="Lucida Sans Unicode"/>
                </a:rPr>
                <a:t>s</a:t>
              </a:r>
              <a:endParaRPr sz="1600" dirty="0">
                <a:latin typeface="Lucida Sans Unicode"/>
                <a:cs typeface="Lucida Sans Unicode"/>
              </a:endParaRPr>
            </a:p>
          </p:txBody>
        </p:sp>
        <p:sp>
          <p:nvSpPr>
            <p:cNvPr id="21" name="object 21"/>
            <p:cNvSpPr txBox="1"/>
            <p:nvPr/>
          </p:nvSpPr>
          <p:spPr>
            <a:xfrm>
              <a:off x="1899145" y="790155"/>
              <a:ext cx="896380" cy="495520"/>
            </a:xfrm>
            <a:prstGeom prst="rect">
              <a:avLst/>
            </a:prstGeom>
          </p:spPr>
          <p:txBody>
            <a:bodyPr vert="horz" wrap="square" lIns="0" tIns="0" rIns="0" bIns="0" rtlCol="0">
              <a:spAutoFit/>
            </a:bodyPr>
            <a:lstStyle/>
            <a:p>
              <a:pPr marL="12700" marR="5080" indent="-1270" algn="ctr">
                <a:lnSpc>
                  <a:spcPct val="115300"/>
                </a:lnSpc>
              </a:pPr>
              <a:r>
                <a:rPr sz="1400" spc="-5" dirty="0" err="1">
                  <a:solidFill>
                    <a:srgbClr val="FFFFFF"/>
                  </a:solidFill>
                  <a:latin typeface="Lucida Sans Unicode"/>
                  <a:cs typeface="Lucida Sans Unicode"/>
                </a:rPr>
                <a:t>Be</a:t>
              </a:r>
              <a:r>
                <a:rPr sz="1400" spc="5" dirty="0" err="1">
                  <a:solidFill>
                    <a:srgbClr val="FFFFFF"/>
                  </a:solidFill>
                  <a:latin typeface="Lucida Sans Unicode"/>
                  <a:cs typeface="Lucida Sans Unicode"/>
                </a:rPr>
                <a:t>h</a:t>
              </a:r>
              <a:r>
                <a:rPr sz="1400" spc="-5" dirty="0" err="1">
                  <a:solidFill>
                    <a:srgbClr val="FFFFFF"/>
                  </a:solidFill>
                  <a:latin typeface="Lucida Sans Unicode"/>
                  <a:cs typeface="Lucida Sans Unicode"/>
                </a:rPr>
                <a:t>avio</a:t>
              </a:r>
              <a:r>
                <a:rPr sz="1400" dirty="0" err="1">
                  <a:solidFill>
                    <a:srgbClr val="FFFFFF"/>
                  </a:solidFill>
                  <a:latin typeface="Lucida Sans Unicode"/>
                  <a:cs typeface="Lucida Sans Unicode"/>
                </a:rPr>
                <a:t>ur</a:t>
              </a:r>
              <a:r>
                <a:rPr sz="1400" dirty="0">
                  <a:solidFill>
                    <a:srgbClr val="FFFFFF"/>
                  </a:solidFill>
                  <a:latin typeface="Lucida Sans Unicode"/>
                  <a:cs typeface="Lucida Sans Unicode"/>
                </a:rPr>
                <a:t> </a:t>
              </a:r>
              <a:r>
                <a:rPr sz="1400" spc="-10" dirty="0" smtClean="0">
                  <a:solidFill>
                    <a:srgbClr val="FFFFFF"/>
                  </a:solidFill>
                  <a:latin typeface="Lucida Sans Unicode"/>
                  <a:cs typeface="Lucida Sans Unicode"/>
                </a:rPr>
                <a:t>s</a:t>
              </a:r>
              <a:r>
                <a:rPr sz="1400" spc="-5" dirty="0" smtClean="0">
                  <a:solidFill>
                    <a:srgbClr val="FFFFFF"/>
                  </a:solidFill>
                  <a:latin typeface="Lucida Sans Unicode"/>
                  <a:cs typeface="Lucida Sans Unicode"/>
                </a:rPr>
                <a:t>uppo</a:t>
              </a:r>
              <a:r>
                <a:rPr sz="1400" dirty="0" smtClean="0">
                  <a:solidFill>
                    <a:srgbClr val="FFFFFF"/>
                  </a:solidFill>
                  <a:latin typeface="Lucida Sans Unicode"/>
                  <a:cs typeface="Lucida Sans Unicode"/>
                </a:rPr>
                <a:t>rt</a:t>
              </a:r>
              <a:r>
                <a:rPr lang="en-GB" sz="1400" dirty="0" smtClean="0">
                  <a:solidFill>
                    <a:srgbClr val="FFFFFF"/>
                  </a:solidFill>
                  <a:latin typeface="Lucida Sans Unicode"/>
                  <a:cs typeface="Lucida Sans Unicode"/>
                </a:rPr>
                <a:t> </a:t>
              </a:r>
              <a:endParaRPr sz="1400" dirty="0">
                <a:latin typeface="Lucida Sans Unicode"/>
                <a:cs typeface="Lucida Sans Unicode"/>
              </a:endParaRPr>
            </a:p>
          </p:txBody>
        </p:sp>
        <p:sp>
          <p:nvSpPr>
            <p:cNvPr id="28" name="object 8"/>
            <p:cNvSpPr txBox="1"/>
            <p:nvPr/>
          </p:nvSpPr>
          <p:spPr>
            <a:xfrm>
              <a:off x="5287679" y="3910654"/>
              <a:ext cx="945353" cy="491160"/>
            </a:xfrm>
            <a:prstGeom prst="rect">
              <a:avLst/>
            </a:prstGeom>
          </p:spPr>
          <p:txBody>
            <a:bodyPr vert="horz" wrap="square" lIns="0" tIns="0" rIns="0" bIns="0" rtlCol="0">
              <a:spAutoFit/>
            </a:bodyPr>
            <a:lstStyle/>
            <a:p>
              <a:pPr marL="12700" marR="5080" indent="7620" algn="ctr">
                <a:lnSpc>
                  <a:spcPct val="114399"/>
                </a:lnSpc>
              </a:pPr>
              <a:r>
                <a:rPr lang="en-GB" sz="1400" dirty="0" smtClean="0">
                  <a:solidFill>
                    <a:srgbClr val="FFFFFF"/>
                  </a:solidFill>
                  <a:latin typeface="Lucida Sans Unicode"/>
                  <a:cs typeface="Lucida Sans Unicode"/>
                </a:rPr>
                <a:t>Resilience</a:t>
              </a:r>
            </a:p>
            <a:p>
              <a:pPr marL="12700" marR="5080" indent="7620" algn="ctr">
                <a:lnSpc>
                  <a:spcPct val="114399"/>
                </a:lnSpc>
              </a:pPr>
              <a:r>
                <a:rPr lang="en-GB" sz="1400" dirty="0" smtClean="0">
                  <a:solidFill>
                    <a:srgbClr val="FFFFFF"/>
                  </a:solidFill>
                  <a:latin typeface="Lucida Sans Unicode"/>
                  <a:cs typeface="Lucida Sans Unicode"/>
                </a:rPr>
                <a:t>training</a:t>
              </a:r>
              <a:endParaRPr sz="1400" dirty="0">
                <a:latin typeface="Lucida Sans Unicode"/>
                <a:cs typeface="Lucida Sans Unicode"/>
              </a:endParaRPr>
            </a:p>
          </p:txBody>
        </p:sp>
        <p:sp>
          <p:nvSpPr>
            <p:cNvPr id="29" name="object 8"/>
            <p:cNvSpPr txBox="1"/>
            <p:nvPr/>
          </p:nvSpPr>
          <p:spPr>
            <a:xfrm>
              <a:off x="4552760" y="4922809"/>
              <a:ext cx="1014793" cy="421013"/>
            </a:xfrm>
            <a:prstGeom prst="rect">
              <a:avLst/>
            </a:prstGeom>
          </p:spPr>
          <p:txBody>
            <a:bodyPr vert="horz" wrap="square" lIns="0" tIns="0" rIns="0" bIns="0" rtlCol="0">
              <a:spAutoFit/>
            </a:bodyPr>
            <a:lstStyle/>
            <a:p>
              <a:pPr marL="12700" marR="5080" indent="7620" algn="ctr">
                <a:lnSpc>
                  <a:spcPct val="114399"/>
                </a:lnSpc>
              </a:pPr>
              <a:r>
                <a:rPr lang="en-GB" sz="1100" dirty="0" smtClean="0">
                  <a:solidFill>
                    <a:srgbClr val="FFFFFF"/>
                  </a:solidFill>
                  <a:latin typeface="Lucida Sans Unicode"/>
                  <a:cs typeface="Lucida Sans Unicode"/>
                </a:rPr>
                <a:t>Bereavement</a:t>
              </a:r>
              <a:r>
                <a:rPr lang="en-GB" sz="1200" dirty="0" smtClean="0">
                  <a:solidFill>
                    <a:srgbClr val="FFFFFF"/>
                  </a:solidFill>
                  <a:latin typeface="Lucida Sans Unicode"/>
                  <a:cs typeface="Lucida Sans Unicode"/>
                </a:rPr>
                <a:t> support</a:t>
              </a:r>
              <a:endParaRPr sz="1200" dirty="0">
                <a:latin typeface="Lucida Sans Unicode"/>
                <a:cs typeface="Lucida Sans Unicode"/>
              </a:endParaRPr>
            </a:p>
          </p:txBody>
        </p:sp>
        <p:sp>
          <p:nvSpPr>
            <p:cNvPr id="30" name="object 8"/>
            <p:cNvSpPr txBox="1"/>
            <p:nvPr/>
          </p:nvSpPr>
          <p:spPr>
            <a:xfrm>
              <a:off x="3584248" y="5417577"/>
              <a:ext cx="1014793" cy="491160"/>
            </a:xfrm>
            <a:prstGeom prst="rect">
              <a:avLst/>
            </a:prstGeom>
          </p:spPr>
          <p:txBody>
            <a:bodyPr vert="horz" wrap="square" lIns="0" tIns="0" rIns="0" bIns="0" rtlCol="0">
              <a:spAutoFit/>
            </a:bodyPr>
            <a:lstStyle/>
            <a:p>
              <a:pPr marL="12700" marR="5080" indent="7620" algn="ctr">
                <a:lnSpc>
                  <a:spcPct val="114399"/>
                </a:lnSpc>
              </a:pPr>
              <a:r>
                <a:rPr lang="en-GB" sz="1400" dirty="0" smtClean="0">
                  <a:solidFill>
                    <a:srgbClr val="FFFFFF"/>
                  </a:solidFill>
                  <a:latin typeface="Lucida Sans Unicode"/>
                  <a:cs typeface="Lucida Sans Unicode"/>
                </a:rPr>
                <a:t>Outside agencies</a:t>
              </a:r>
              <a:endParaRPr sz="1600" dirty="0">
                <a:latin typeface="Lucida Sans Unicode"/>
                <a:cs typeface="Lucida Sans Unicode"/>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160" y="179023"/>
            <a:ext cx="5989514" cy="430887"/>
          </a:xfrm>
          <a:prstGeom prst="rect">
            <a:avLst/>
          </a:prstGeom>
        </p:spPr>
        <p:txBody>
          <a:bodyPr vert="horz" wrap="square" lIns="0" tIns="0" rIns="0" bIns="0" rtlCol="0">
            <a:spAutoFit/>
          </a:bodyPr>
          <a:lstStyle/>
          <a:p>
            <a:pPr marL="12700">
              <a:lnSpc>
                <a:spcPct val="100000"/>
              </a:lnSpc>
            </a:pPr>
            <a:r>
              <a:rPr lang="en-GB" sz="2800" b="1" i="1" u="sng" dirty="0" smtClean="0">
                <a:solidFill>
                  <a:srgbClr val="00B050"/>
                </a:solidFill>
                <a:latin typeface="Lucida Sans Unicode"/>
                <a:cs typeface="Lucida Sans Unicode"/>
              </a:rPr>
              <a:t>1. Types </a:t>
            </a:r>
            <a:r>
              <a:rPr lang="en-GB" sz="2800" b="1" i="1" u="sng" dirty="0">
                <a:solidFill>
                  <a:srgbClr val="00B050"/>
                </a:solidFill>
                <a:latin typeface="Lucida Sans Unicode"/>
                <a:cs typeface="Lucida Sans Unicode"/>
              </a:rPr>
              <a:t>of </a:t>
            </a:r>
            <a:r>
              <a:rPr lang="en-GB" sz="2800" b="1" i="1" u="sng" dirty="0" smtClean="0">
                <a:solidFill>
                  <a:srgbClr val="00B050"/>
                </a:solidFill>
                <a:latin typeface="Lucida Sans Unicode"/>
                <a:cs typeface="Lucida Sans Unicode"/>
              </a:rPr>
              <a:t>SEND </a:t>
            </a:r>
            <a:r>
              <a:rPr lang="en-GB" sz="2800" b="1" i="1" u="sng" dirty="0">
                <a:solidFill>
                  <a:srgbClr val="00B050"/>
                </a:solidFill>
                <a:latin typeface="Lucida Sans Unicode"/>
                <a:cs typeface="Lucida Sans Unicode"/>
              </a:rPr>
              <a:t>we provide for:</a:t>
            </a:r>
            <a:endParaRPr sz="2800" b="1" i="1" u="sng" dirty="0">
              <a:solidFill>
                <a:srgbClr val="00B050"/>
              </a:solidFill>
              <a:latin typeface="Lucida Sans Unicode"/>
              <a:cs typeface="Lucida Sans Unicode"/>
            </a:endParaRPr>
          </a:p>
        </p:txBody>
      </p:sp>
      <p:sp>
        <p:nvSpPr>
          <p:cNvPr id="3" name="object 3"/>
          <p:cNvSpPr txBox="1"/>
          <p:nvPr/>
        </p:nvSpPr>
        <p:spPr>
          <a:xfrm>
            <a:off x="186160" y="685800"/>
            <a:ext cx="7738640" cy="6060633"/>
          </a:xfrm>
          <a:prstGeom prst="rect">
            <a:avLst/>
          </a:prstGeom>
        </p:spPr>
        <p:txBody>
          <a:bodyPr vert="horz" wrap="square" lIns="0" tIns="0" rIns="0" bIns="0" rtlCol="0">
            <a:spAutoFit/>
          </a:bodyPr>
          <a:lstStyle/>
          <a:p>
            <a:pPr marL="12700">
              <a:lnSpc>
                <a:spcPct val="100000"/>
              </a:lnSpc>
            </a:pPr>
            <a:r>
              <a:rPr b="1" spc="15" dirty="0">
                <a:latin typeface="Lucida Sans Unicode"/>
                <a:cs typeface="Lucida Sans Unicode"/>
              </a:rPr>
              <a:t>C</a:t>
            </a:r>
            <a:r>
              <a:rPr b="1" spc="-5" dirty="0">
                <a:latin typeface="Lucida Sans Unicode"/>
                <a:cs typeface="Lucida Sans Unicode"/>
              </a:rPr>
              <a:t>omm</a:t>
            </a:r>
            <a:r>
              <a:rPr b="1" spc="-15" dirty="0">
                <a:latin typeface="Lucida Sans Unicode"/>
                <a:cs typeface="Lucida Sans Unicode"/>
              </a:rPr>
              <a:t>u</a:t>
            </a:r>
            <a:r>
              <a:rPr b="1" spc="-10" dirty="0">
                <a:latin typeface="Lucida Sans Unicode"/>
                <a:cs typeface="Lucida Sans Unicode"/>
              </a:rPr>
              <a:t>n</a:t>
            </a:r>
            <a:r>
              <a:rPr b="1" spc="-5" dirty="0">
                <a:latin typeface="Lucida Sans Unicode"/>
                <a:cs typeface="Lucida Sans Unicode"/>
              </a:rPr>
              <a:t>ic</a:t>
            </a:r>
            <a:r>
              <a:rPr b="1" spc="-15" dirty="0">
                <a:latin typeface="Lucida Sans Unicode"/>
                <a:cs typeface="Lucida Sans Unicode"/>
              </a:rPr>
              <a:t>a</a:t>
            </a:r>
            <a:r>
              <a:rPr b="1" spc="-5" dirty="0">
                <a:latin typeface="Lucida Sans Unicode"/>
                <a:cs typeface="Lucida Sans Unicode"/>
              </a:rPr>
              <a:t>ti</a:t>
            </a:r>
            <a:r>
              <a:rPr b="1" spc="-15" dirty="0">
                <a:latin typeface="Lucida Sans Unicode"/>
                <a:cs typeface="Lucida Sans Unicode"/>
              </a:rPr>
              <a:t>o</a:t>
            </a:r>
            <a:r>
              <a:rPr b="1" dirty="0">
                <a:latin typeface="Lucida Sans Unicode"/>
                <a:cs typeface="Lucida Sans Unicode"/>
              </a:rPr>
              <a:t>n</a:t>
            </a:r>
            <a:r>
              <a:rPr b="1" spc="-45" dirty="0">
                <a:latin typeface="Lucida Sans Unicode"/>
                <a:cs typeface="Lucida Sans Unicode"/>
              </a:rPr>
              <a:t> </a:t>
            </a:r>
            <a:r>
              <a:rPr b="1" spc="5" dirty="0">
                <a:latin typeface="Lucida Sans Unicode"/>
                <a:cs typeface="Lucida Sans Unicode"/>
              </a:rPr>
              <a:t>a</a:t>
            </a:r>
            <a:r>
              <a:rPr b="1" spc="10" dirty="0">
                <a:latin typeface="Lucida Sans Unicode"/>
                <a:cs typeface="Lucida Sans Unicode"/>
              </a:rPr>
              <a:t>n</a:t>
            </a:r>
            <a:r>
              <a:rPr b="1" dirty="0">
                <a:latin typeface="Lucida Sans Unicode"/>
                <a:cs typeface="Lucida Sans Unicode"/>
              </a:rPr>
              <a:t>d</a:t>
            </a:r>
            <a:r>
              <a:rPr b="1" spc="-40" dirty="0">
                <a:latin typeface="Lucida Sans Unicode"/>
                <a:cs typeface="Lucida Sans Unicode"/>
              </a:rPr>
              <a:t> </a:t>
            </a:r>
            <a:r>
              <a:rPr b="1" dirty="0">
                <a:latin typeface="Lucida Sans Unicode"/>
                <a:cs typeface="Lucida Sans Unicode"/>
              </a:rPr>
              <a:t>I</a:t>
            </a:r>
            <a:r>
              <a:rPr b="1" spc="10" dirty="0">
                <a:latin typeface="Lucida Sans Unicode"/>
                <a:cs typeface="Lucida Sans Unicode"/>
              </a:rPr>
              <a:t>n</a:t>
            </a:r>
            <a:r>
              <a:rPr b="1" spc="-5" dirty="0">
                <a:latin typeface="Lucida Sans Unicode"/>
                <a:cs typeface="Lucida Sans Unicode"/>
              </a:rPr>
              <a:t>ter</a:t>
            </a:r>
            <a:r>
              <a:rPr b="1" spc="-10" dirty="0">
                <a:latin typeface="Lucida Sans Unicode"/>
                <a:cs typeface="Lucida Sans Unicode"/>
              </a:rPr>
              <a:t>ac</a:t>
            </a:r>
            <a:r>
              <a:rPr b="1" spc="-5" dirty="0">
                <a:latin typeface="Lucida Sans Unicode"/>
                <a:cs typeface="Lucida Sans Unicode"/>
              </a:rPr>
              <a:t>ti</a:t>
            </a:r>
            <a:r>
              <a:rPr b="1" spc="-15" dirty="0">
                <a:latin typeface="Lucida Sans Unicode"/>
                <a:cs typeface="Lucida Sans Unicode"/>
              </a:rPr>
              <a:t>o</a:t>
            </a:r>
            <a:r>
              <a:rPr b="1" dirty="0">
                <a:latin typeface="Lucida Sans Unicode"/>
                <a:cs typeface="Lucida Sans Unicode"/>
              </a:rPr>
              <a:t>n</a:t>
            </a:r>
            <a:endParaRPr dirty="0">
              <a:latin typeface="Lucida Sans Unicode"/>
              <a:cs typeface="Lucida Sans Unicode"/>
            </a:endParaRPr>
          </a:p>
          <a:p>
            <a:pPr marL="12700" marR="3140075">
              <a:lnSpc>
                <a:spcPts val="2160"/>
              </a:lnSpc>
              <a:spcBef>
                <a:spcPts val="235"/>
              </a:spcBef>
              <a:buSzPct val="94736"/>
              <a:buFont typeface="Arial"/>
              <a:buChar char="•"/>
              <a:tabLst>
                <a:tab pos="355600" algn="l"/>
              </a:tabLst>
            </a:pPr>
            <a:r>
              <a:rPr i="1" spc="-80" dirty="0">
                <a:latin typeface="Lucida Sans Unicode"/>
                <a:cs typeface="Lucida Sans Unicode"/>
              </a:rPr>
              <a:t>A</a:t>
            </a:r>
            <a:r>
              <a:rPr i="1" spc="-50" dirty="0">
                <a:latin typeface="Lucida Sans Unicode"/>
                <a:cs typeface="Lucida Sans Unicode"/>
              </a:rPr>
              <a:t>ut</a:t>
            </a:r>
            <a:r>
              <a:rPr i="1" spc="-40" dirty="0">
                <a:latin typeface="Lucida Sans Unicode"/>
                <a:cs typeface="Lucida Sans Unicode"/>
              </a:rPr>
              <a:t>i</a:t>
            </a:r>
            <a:r>
              <a:rPr i="1" spc="-65" dirty="0">
                <a:latin typeface="Lucida Sans Unicode"/>
                <a:cs typeface="Lucida Sans Unicode"/>
              </a:rPr>
              <a:t>s</a:t>
            </a:r>
            <a:r>
              <a:rPr i="1" spc="-95" dirty="0">
                <a:latin typeface="Lucida Sans Unicode"/>
                <a:cs typeface="Lucida Sans Unicode"/>
              </a:rPr>
              <a:t>m</a:t>
            </a:r>
            <a:r>
              <a:rPr i="1" spc="-30" dirty="0">
                <a:latin typeface="Lucida Sans Unicode"/>
                <a:cs typeface="Lucida Sans Unicode"/>
              </a:rPr>
              <a:t> </a:t>
            </a:r>
            <a:r>
              <a:rPr i="1" spc="-60" dirty="0">
                <a:latin typeface="Lucida Sans Unicode"/>
                <a:cs typeface="Lucida Sans Unicode"/>
              </a:rPr>
              <a:t>Spectrum</a:t>
            </a:r>
            <a:r>
              <a:rPr i="1" spc="-20" dirty="0">
                <a:latin typeface="Lucida Sans Unicode"/>
                <a:cs typeface="Lucida Sans Unicode"/>
              </a:rPr>
              <a:t> </a:t>
            </a:r>
            <a:r>
              <a:rPr i="1" spc="-65" dirty="0" smtClean="0">
                <a:latin typeface="Lucida Sans Unicode"/>
                <a:cs typeface="Lucida Sans Unicode"/>
              </a:rPr>
              <a:t>Cond</a:t>
            </a:r>
            <a:r>
              <a:rPr i="1" spc="-40" dirty="0" smtClean="0">
                <a:latin typeface="Lucida Sans Unicode"/>
                <a:cs typeface="Lucida Sans Unicode"/>
              </a:rPr>
              <a:t>iti</a:t>
            </a:r>
            <a:r>
              <a:rPr i="1" spc="-60" dirty="0" smtClean="0">
                <a:latin typeface="Lucida Sans Unicode"/>
                <a:cs typeface="Lucida Sans Unicode"/>
              </a:rPr>
              <a:t>ons</a:t>
            </a:r>
            <a:r>
              <a:rPr i="1" spc="-25" dirty="0" smtClean="0">
                <a:latin typeface="Lucida Sans Unicode"/>
                <a:cs typeface="Lucida Sans Unicode"/>
              </a:rPr>
              <a:t> </a:t>
            </a:r>
            <a:r>
              <a:rPr i="1" spc="-45" dirty="0">
                <a:latin typeface="Lucida Sans Unicode"/>
                <a:cs typeface="Lucida Sans Unicode"/>
              </a:rPr>
              <a:t>(</a:t>
            </a:r>
            <a:r>
              <a:rPr i="1" spc="-45" dirty="0" err="1">
                <a:latin typeface="Lucida Sans Unicode"/>
                <a:cs typeface="Lucida Sans Unicode"/>
              </a:rPr>
              <a:t>inc.</a:t>
            </a:r>
            <a:r>
              <a:rPr i="1" spc="-10" dirty="0">
                <a:latin typeface="Lucida Sans Unicode"/>
                <a:cs typeface="Lucida Sans Unicode"/>
              </a:rPr>
              <a:t> </a:t>
            </a:r>
            <a:r>
              <a:rPr i="1" spc="-80" dirty="0" smtClean="0">
                <a:latin typeface="Lucida Sans Unicode"/>
                <a:cs typeface="Lucida Sans Unicode"/>
              </a:rPr>
              <a:t>A</a:t>
            </a:r>
            <a:r>
              <a:rPr i="1" spc="-65" dirty="0" smtClean="0">
                <a:latin typeface="Lucida Sans Unicode"/>
                <a:cs typeface="Lucida Sans Unicode"/>
              </a:rPr>
              <a:t>s</a:t>
            </a:r>
            <a:r>
              <a:rPr i="1" spc="-60" dirty="0" smtClean="0">
                <a:latin typeface="Lucida Sans Unicode"/>
                <a:cs typeface="Lucida Sans Unicode"/>
              </a:rPr>
              <a:t>perg</a:t>
            </a:r>
            <a:r>
              <a:rPr i="1" spc="-55" dirty="0" smtClean="0">
                <a:latin typeface="Lucida Sans Unicode"/>
                <a:cs typeface="Lucida Sans Unicode"/>
              </a:rPr>
              <a:t>e</a:t>
            </a:r>
            <a:r>
              <a:rPr i="1" spc="-45" dirty="0" smtClean="0">
                <a:latin typeface="Lucida Sans Unicode"/>
                <a:cs typeface="Lucida Sans Unicode"/>
              </a:rPr>
              <a:t>r’</a:t>
            </a:r>
            <a:r>
              <a:rPr i="1" spc="-55" dirty="0" smtClean="0">
                <a:latin typeface="Lucida Sans Unicode"/>
                <a:cs typeface="Lucida Sans Unicode"/>
              </a:rPr>
              <a:t>s</a:t>
            </a:r>
            <a:r>
              <a:rPr i="1" spc="-35" dirty="0" smtClean="0">
                <a:latin typeface="Lucida Sans Unicode"/>
                <a:cs typeface="Lucida Sans Unicode"/>
              </a:rPr>
              <a:t> </a:t>
            </a:r>
            <a:r>
              <a:rPr i="1" spc="-60" dirty="0">
                <a:latin typeface="Lucida Sans Unicode"/>
                <a:cs typeface="Lucida Sans Unicode"/>
              </a:rPr>
              <a:t>Syn</a:t>
            </a:r>
            <a:r>
              <a:rPr i="1" spc="-75" dirty="0">
                <a:latin typeface="Lucida Sans Unicode"/>
                <a:cs typeface="Lucida Sans Unicode"/>
              </a:rPr>
              <a:t>d</a:t>
            </a:r>
            <a:r>
              <a:rPr i="1" spc="-50" dirty="0">
                <a:latin typeface="Lucida Sans Unicode"/>
                <a:cs typeface="Lucida Sans Unicode"/>
              </a:rPr>
              <a:t>r</a:t>
            </a:r>
            <a:r>
              <a:rPr i="1" spc="-75" dirty="0">
                <a:latin typeface="Lucida Sans Unicode"/>
                <a:cs typeface="Lucida Sans Unicode"/>
              </a:rPr>
              <a:t>o</a:t>
            </a:r>
            <a:r>
              <a:rPr i="1" spc="-65" dirty="0">
                <a:latin typeface="Lucida Sans Unicode"/>
                <a:cs typeface="Lucida Sans Unicode"/>
              </a:rPr>
              <a:t>me)</a:t>
            </a:r>
            <a:endParaRPr dirty="0">
              <a:latin typeface="Lucida Sans Unicode"/>
              <a:cs typeface="Lucida Sans Unicode"/>
            </a:endParaRPr>
          </a:p>
          <a:p>
            <a:pPr marL="355600" indent="-342900">
              <a:lnSpc>
                <a:spcPts val="2110"/>
              </a:lnSpc>
              <a:buSzPct val="94736"/>
              <a:buFont typeface="Arial"/>
              <a:buChar char="•"/>
              <a:tabLst>
                <a:tab pos="355600" algn="l"/>
              </a:tabLst>
            </a:pPr>
            <a:r>
              <a:rPr i="1" spc="-60" dirty="0">
                <a:latin typeface="Lucida Sans Unicode"/>
                <a:cs typeface="Lucida Sans Unicode"/>
              </a:rPr>
              <a:t>Speec</a:t>
            </a:r>
            <a:r>
              <a:rPr i="1" spc="-65" dirty="0">
                <a:latin typeface="Lucida Sans Unicode"/>
                <a:cs typeface="Lucida Sans Unicode"/>
              </a:rPr>
              <a:t>h</a:t>
            </a:r>
            <a:r>
              <a:rPr i="1" spc="-35" dirty="0">
                <a:latin typeface="Lucida Sans Unicode"/>
                <a:cs typeface="Lucida Sans Unicode"/>
              </a:rPr>
              <a:t> </a:t>
            </a:r>
            <a:r>
              <a:rPr i="1" spc="-65" dirty="0">
                <a:latin typeface="Lucida Sans Unicode"/>
                <a:cs typeface="Lucida Sans Unicode"/>
              </a:rPr>
              <a:t>and</a:t>
            </a:r>
            <a:r>
              <a:rPr i="1" spc="-25" dirty="0">
                <a:latin typeface="Lucida Sans Unicode"/>
                <a:cs typeface="Lucida Sans Unicode"/>
              </a:rPr>
              <a:t> </a:t>
            </a:r>
            <a:r>
              <a:rPr i="1" spc="-65" dirty="0">
                <a:latin typeface="Lucida Sans Unicode"/>
                <a:cs typeface="Lucida Sans Unicode"/>
              </a:rPr>
              <a:t>Lan</a:t>
            </a:r>
            <a:r>
              <a:rPr i="1" spc="-60" dirty="0">
                <a:latin typeface="Lucida Sans Unicode"/>
                <a:cs typeface="Lucida Sans Unicode"/>
              </a:rPr>
              <a:t>g</a:t>
            </a:r>
            <a:r>
              <a:rPr i="1" spc="-65" dirty="0">
                <a:latin typeface="Lucida Sans Unicode"/>
                <a:cs typeface="Lucida Sans Unicode"/>
              </a:rPr>
              <a:t>uag</a:t>
            </a:r>
            <a:r>
              <a:rPr i="1" spc="-60" dirty="0">
                <a:latin typeface="Lucida Sans Unicode"/>
                <a:cs typeface="Lucida Sans Unicode"/>
              </a:rPr>
              <a:t>e</a:t>
            </a:r>
            <a:r>
              <a:rPr i="1" spc="-30" dirty="0">
                <a:latin typeface="Lucida Sans Unicode"/>
                <a:cs typeface="Lucida Sans Unicode"/>
              </a:rPr>
              <a:t> </a:t>
            </a:r>
            <a:r>
              <a:rPr i="1" spc="-85" dirty="0">
                <a:latin typeface="Lucida Sans Unicode"/>
                <a:cs typeface="Lucida Sans Unicode"/>
              </a:rPr>
              <a:t>D</a:t>
            </a:r>
            <a:r>
              <a:rPr i="1" spc="-35" dirty="0">
                <a:latin typeface="Lucida Sans Unicode"/>
                <a:cs typeface="Lucida Sans Unicode"/>
              </a:rPr>
              <a:t>i</a:t>
            </a:r>
            <a:r>
              <a:rPr i="1" spc="-50" dirty="0">
                <a:latin typeface="Lucida Sans Unicode"/>
                <a:cs typeface="Lucida Sans Unicode"/>
              </a:rPr>
              <a:t>f</a:t>
            </a:r>
            <a:r>
              <a:rPr i="1" spc="-40" dirty="0">
                <a:latin typeface="Lucida Sans Unicode"/>
                <a:cs typeface="Lucida Sans Unicode"/>
              </a:rPr>
              <a:t>fi</a:t>
            </a:r>
            <a:r>
              <a:rPr i="1" spc="-50" dirty="0">
                <a:latin typeface="Lucida Sans Unicode"/>
                <a:cs typeface="Lucida Sans Unicode"/>
              </a:rPr>
              <a:t>cult</a:t>
            </a:r>
            <a:r>
              <a:rPr i="1" spc="-40" dirty="0">
                <a:latin typeface="Lucida Sans Unicode"/>
                <a:cs typeface="Lucida Sans Unicode"/>
              </a:rPr>
              <a:t>i</a:t>
            </a:r>
            <a:r>
              <a:rPr i="1" spc="-60" dirty="0">
                <a:latin typeface="Lucida Sans Unicode"/>
                <a:cs typeface="Lucida Sans Unicode"/>
              </a:rPr>
              <a:t>e</a:t>
            </a:r>
            <a:r>
              <a:rPr i="1" spc="-55" dirty="0">
                <a:latin typeface="Lucida Sans Unicode"/>
                <a:cs typeface="Lucida Sans Unicode"/>
              </a:rPr>
              <a:t>s</a:t>
            </a:r>
            <a:endParaRPr dirty="0">
              <a:latin typeface="Lucida Sans Unicode"/>
              <a:cs typeface="Lucida Sans Unicode"/>
            </a:endParaRPr>
          </a:p>
          <a:p>
            <a:pPr marR="6350" algn="r">
              <a:lnSpc>
                <a:spcPts val="2360"/>
              </a:lnSpc>
            </a:pPr>
            <a:r>
              <a:rPr b="1" spc="15" dirty="0" smtClean="0">
                <a:latin typeface="Lucida Sans Unicode"/>
                <a:cs typeface="Lucida Sans Unicode"/>
              </a:rPr>
              <a:t>Co</a:t>
            </a:r>
            <a:r>
              <a:rPr b="1" dirty="0" smtClean="0">
                <a:latin typeface="Lucida Sans Unicode"/>
                <a:cs typeface="Lucida Sans Unicode"/>
              </a:rPr>
              <a:t>g</a:t>
            </a:r>
            <a:r>
              <a:rPr b="1" spc="-10" dirty="0" smtClean="0">
                <a:latin typeface="Lucida Sans Unicode"/>
                <a:cs typeface="Lucida Sans Unicode"/>
              </a:rPr>
              <a:t>ni</a:t>
            </a:r>
            <a:r>
              <a:rPr b="1" spc="-15" dirty="0" smtClean="0">
                <a:latin typeface="Lucida Sans Unicode"/>
                <a:cs typeface="Lucida Sans Unicode"/>
              </a:rPr>
              <a:t>t</a:t>
            </a:r>
            <a:r>
              <a:rPr b="1" spc="-5" dirty="0" smtClean="0">
                <a:latin typeface="Lucida Sans Unicode"/>
                <a:cs typeface="Lucida Sans Unicode"/>
              </a:rPr>
              <a:t>i</a:t>
            </a:r>
            <a:r>
              <a:rPr b="1" spc="-15" dirty="0" smtClean="0">
                <a:latin typeface="Lucida Sans Unicode"/>
                <a:cs typeface="Lucida Sans Unicode"/>
              </a:rPr>
              <a:t>o</a:t>
            </a:r>
            <a:r>
              <a:rPr b="1" dirty="0" smtClean="0">
                <a:latin typeface="Lucida Sans Unicode"/>
                <a:cs typeface="Lucida Sans Unicode"/>
              </a:rPr>
              <a:t>n</a:t>
            </a:r>
            <a:r>
              <a:rPr b="1" spc="-30" dirty="0" smtClean="0">
                <a:latin typeface="Lucida Sans Unicode"/>
                <a:cs typeface="Lucida Sans Unicode"/>
              </a:rPr>
              <a:t> </a:t>
            </a:r>
            <a:r>
              <a:rPr b="1" spc="5" dirty="0" smtClean="0">
                <a:latin typeface="Lucida Sans Unicode"/>
                <a:cs typeface="Lucida Sans Unicode"/>
              </a:rPr>
              <a:t>a</a:t>
            </a:r>
            <a:r>
              <a:rPr b="1" dirty="0" smtClean="0">
                <a:latin typeface="Lucida Sans Unicode"/>
                <a:cs typeface="Lucida Sans Unicode"/>
              </a:rPr>
              <a:t>nd</a:t>
            </a:r>
            <a:r>
              <a:rPr b="1" spc="-25" dirty="0" smtClean="0">
                <a:latin typeface="Lucida Sans Unicode"/>
                <a:cs typeface="Lucida Sans Unicode"/>
              </a:rPr>
              <a:t> </a:t>
            </a:r>
            <a:r>
              <a:rPr b="1" spc="5" dirty="0" smtClean="0">
                <a:latin typeface="Lucida Sans Unicode"/>
                <a:cs typeface="Lucida Sans Unicode"/>
              </a:rPr>
              <a:t>Le</a:t>
            </a:r>
            <a:r>
              <a:rPr b="1" spc="-5" dirty="0" smtClean="0">
                <a:latin typeface="Lucida Sans Unicode"/>
                <a:cs typeface="Lucida Sans Unicode"/>
              </a:rPr>
              <a:t>arni</a:t>
            </a:r>
            <a:r>
              <a:rPr b="1" spc="-15" dirty="0" smtClean="0">
                <a:latin typeface="Lucida Sans Unicode"/>
                <a:cs typeface="Lucida Sans Unicode"/>
              </a:rPr>
              <a:t>n</a:t>
            </a:r>
            <a:r>
              <a:rPr b="1" dirty="0" smtClean="0">
                <a:latin typeface="Lucida Sans Unicode"/>
                <a:cs typeface="Lucida Sans Unicode"/>
              </a:rPr>
              <a:t>g</a:t>
            </a:r>
            <a:endParaRPr lang="en-GB" b="1" dirty="0" smtClean="0">
              <a:latin typeface="Lucida Sans Unicode"/>
              <a:cs typeface="Lucida Sans Unicode"/>
            </a:endParaRPr>
          </a:p>
          <a:p>
            <a:pPr marL="285750" marR="6350" indent="-285750" algn="r">
              <a:lnSpc>
                <a:spcPts val="2360"/>
              </a:lnSpc>
              <a:buFont typeface="Arial" panose="020B0604020202020204" pitchFamily="34" charset="0"/>
              <a:buChar char="•"/>
            </a:pPr>
            <a:r>
              <a:rPr lang="en-GB" dirty="0">
                <a:latin typeface="Lucida Sans Unicode"/>
                <a:cs typeface="Lucida Sans Unicode"/>
              </a:rPr>
              <a:t>Dyslexia</a:t>
            </a:r>
          </a:p>
          <a:p>
            <a:pPr marL="285750" marR="6350" indent="-285750" algn="r">
              <a:lnSpc>
                <a:spcPts val="2360"/>
              </a:lnSpc>
              <a:buFont typeface="Arial" panose="020B0604020202020204" pitchFamily="34" charset="0"/>
              <a:buChar char="•"/>
            </a:pPr>
            <a:r>
              <a:rPr lang="en-GB" dirty="0" smtClean="0">
                <a:latin typeface="Lucida Sans Unicode"/>
                <a:cs typeface="Lucida Sans Unicode"/>
              </a:rPr>
              <a:t>Dyscalculia</a:t>
            </a:r>
            <a:endParaRPr lang="en-GB" dirty="0">
              <a:latin typeface="Lucida Sans Unicode"/>
              <a:cs typeface="Lucida Sans Unicode"/>
            </a:endParaRPr>
          </a:p>
          <a:p>
            <a:pPr marL="285750" marR="6350" indent="-285750" algn="r">
              <a:lnSpc>
                <a:spcPts val="2360"/>
              </a:lnSpc>
              <a:buFont typeface="Arial" panose="020B0604020202020204" pitchFamily="34" charset="0"/>
              <a:buChar char="•"/>
            </a:pPr>
            <a:r>
              <a:rPr lang="en-GB" dirty="0">
                <a:latin typeface="Lucida Sans Unicode"/>
                <a:cs typeface="Lucida Sans Unicode"/>
              </a:rPr>
              <a:t>Dyspraxia</a:t>
            </a:r>
          </a:p>
          <a:p>
            <a:pPr marL="285750" marR="6350" indent="-285750" algn="r">
              <a:lnSpc>
                <a:spcPts val="2360"/>
              </a:lnSpc>
              <a:buFont typeface="Arial" panose="020B0604020202020204" pitchFamily="34" charset="0"/>
              <a:buChar char="•"/>
            </a:pPr>
            <a:r>
              <a:rPr lang="en-GB" dirty="0">
                <a:latin typeface="Lucida Sans Unicode"/>
                <a:cs typeface="Lucida Sans Unicode"/>
              </a:rPr>
              <a:t>Moderate Learning </a:t>
            </a:r>
            <a:r>
              <a:rPr lang="en-GB" dirty="0" smtClean="0">
                <a:latin typeface="Lucida Sans Unicode"/>
                <a:cs typeface="Lucida Sans Unicode"/>
              </a:rPr>
              <a:t>Difficulties</a:t>
            </a:r>
          </a:p>
          <a:p>
            <a:pPr marR="6350">
              <a:lnSpc>
                <a:spcPts val="2360"/>
              </a:lnSpc>
            </a:pPr>
            <a:endParaRPr lang="en-GB" b="1" dirty="0" smtClean="0">
              <a:latin typeface="Lucida Sans Unicode"/>
              <a:cs typeface="Lucida Sans Unicode"/>
            </a:endParaRPr>
          </a:p>
          <a:p>
            <a:pPr marR="6350">
              <a:lnSpc>
                <a:spcPts val="2360"/>
              </a:lnSpc>
            </a:pPr>
            <a:r>
              <a:rPr lang="en-GB" b="1" dirty="0" smtClean="0">
                <a:latin typeface="Lucida Sans Unicode"/>
                <a:cs typeface="Lucida Sans Unicode"/>
              </a:rPr>
              <a:t>Social</a:t>
            </a:r>
            <a:r>
              <a:rPr lang="en-GB" b="1" dirty="0">
                <a:latin typeface="Lucida Sans Unicode"/>
                <a:cs typeface="Lucida Sans Unicode"/>
              </a:rPr>
              <a:t>, </a:t>
            </a:r>
            <a:r>
              <a:rPr lang="en-GB" b="1" dirty="0" smtClean="0">
                <a:latin typeface="Lucida Sans Unicode"/>
                <a:cs typeface="Lucida Sans Unicode"/>
              </a:rPr>
              <a:t>Emotional and </a:t>
            </a:r>
            <a:r>
              <a:rPr lang="en-GB" b="1" dirty="0">
                <a:latin typeface="Lucida Sans Unicode"/>
                <a:cs typeface="Lucida Sans Unicode"/>
              </a:rPr>
              <a:t>Mental Difficulties</a:t>
            </a:r>
          </a:p>
          <a:p>
            <a:pPr marL="285750" marR="6350" indent="-285750">
              <a:lnSpc>
                <a:spcPts val="2360"/>
              </a:lnSpc>
              <a:buFont typeface="Arial" panose="020B0604020202020204" pitchFamily="34" charset="0"/>
              <a:buChar char="•"/>
            </a:pPr>
            <a:r>
              <a:rPr lang="en-GB" dirty="0" smtClean="0">
                <a:latin typeface="Lucida Sans Unicode"/>
                <a:cs typeface="Lucida Sans Unicode"/>
              </a:rPr>
              <a:t>ADHD</a:t>
            </a:r>
            <a:endParaRPr lang="en-GB" dirty="0">
              <a:latin typeface="Lucida Sans Unicode"/>
              <a:cs typeface="Lucida Sans Unicode"/>
            </a:endParaRPr>
          </a:p>
          <a:p>
            <a:pPr marL="285750" marR="6350" indent="-285750">
              <a:lnSpc>
                <a:spcPts val="2360"/>
              </a:lnSpc>
              <a:buFont typeface="Arial" panose="020B0604020202020204" pitchFamily="34" charset="0"/>
              <a:buChar char="•"/>
            </a:pPr>
            <a:r>
              <a:rPr lang="en-GB" dirty="0">
                <a:latin typeface="Lucida Sans Unicode"/>
                <a:cs typeface="Lucida Sans Unicode"/>
              </a:rPr>
              <a:t>Attachment disorder</a:t>
            </a:r>
          </a:p>
          <a:p>
            <a:pPr marL="285750" marR="6350" indent="-285750">
              <a:lnSpc>
                <a:spcPts val="2360"/>
              </a:lnSpc>
              <a:buFont typeface="Arial" panose="020B0604020202020204" pitchFamily="34" charset="0"/>
              <a:buChar char="•"/>
            </a:pPr>
            <a:r>
              <a:rPr lang="en-GB" dirty="0">
                <a:latin typeface="Lucida Sans Unicode"/>
                <a:cs typeface="Lucida Sans Unicode"/>
              </a:rPr>
              <a:t>Mental Illness-Depression</a:t>
            </a:r>
          </a:p>
          <a:p>
            <a:pPr marL="285750" marR="6350" indent="-285750">
              <a:lnSpc>
                <a:spcPts val="2360"/>
              </a:lnSpc>
              <a:buFont typeface="Arial" panose="020B0604020202020204" pitchFamily="34" charset="0"/>
              <a:buChar char="•"/>
            </a:pPr>
            <a:r>
              <a:rPr lang="en-GB" dirty="0">
                <a:latin typeface="Lucida Sans Unicode"/>
                <a:cs typeface="Lucida Sans Unicode"/>
              </a:rPr>
              <a:t>Self </a:t>
            </a:r>
            <a:r>
              <a:rPr lang="en-GB" dirty="0" smtClean="0">
                <a:latin typeface="Lucida Sans Unicode"/>
                <a:cs typeface="Lucida Sans Unicode"/>
              </a:rPr>
              <a:t>harm</a:t>
            </a:r>
          </a:p>
          <a:p>
            <a:pPr marL="285750" marR="6350" indent="-285750">
              <a:lnSpc>
                <a:spcPts val="2360"/>
              </a:lnSpc>
              <a:buFont typeface="Arial" panose="020B0604020202020204" pitchFamily="34" charset="0"/>
              <a:buChar char="•"/>
            </a:pPr>
            <a:endParaRPr lang="en-GB" dirty="0" smtClean="0">
              <a:latin typeface="Lucida Sans Unicode"/>
              <a:cs typeface="Lucida Sans Unicode"/>
            </a:endParaRPr>
          </a:p>
          <a:p>
            <a:pPr marR="6350" algn="r">
              <a:lnSpc>
                <a:spcPts val="2360"/>
              </a:lnSpc>
            </a:pPr>
            <a:r>
              <a:rPr lang="en-GB" b="1" dirty="0" smtClean="0">
                <a:latin typeface="Lucida Sans Unicode"/>
                <a:cs typeface="Lucida Sans Unicode"/>
              </a:rPr>
              <a:t>Sensory </a:t>
            </a:r>
            <a:r>
              <a:rPr lang="en-GB" b="1" dirty="0">
                <a:latin typeface="Lucida Sans Unicode"/>
                <a:cs typeface="Lucida Sans Unicode"/>
              </a:rPr>
              <a:t>and/or physical needs</a:t>
            </a:r>
          </a:p>
          <a:p>
            <a:pPr marL="285750" marR="6350" indent="-285750" algn="r">
              <a:lnSpc>
                <a:spcPts val="2360"/>
              </a:lnSpc>
              <a:buFont typeface="Arial" panose="020B0604020202020204" pitchFamily="34" charset="0"/>
              <a:buChar char="•"/>
            </a:pPr>
            <a:r>
              <a:rPr lang="en-GB" dirty="0">
                <a:latin typeface="Lucida Sans Unicode"/>
                <a:cs typeface="Lucida Sans Unicode"/>
              </a:rPr>
              <a:t>Vision/ hearing impairment</a:t>
            </a:r>
          </a:p>
          <a:p>
            <a:pPr marL="285750" marR="6350" indent="-285750" algn="r">
              <a:lnSpc>
                <a:spcPts val="2360"/>
              </a:lnSpc>
              <a:buFont typeface="Arial" panose="020B0604020202020204" pitchFamily="34" charset="0"/>
              <a:buChar char="•"/>
            </a:pPr>
            <a:r>
              <a:rPr lang="en-GB" dirty="0">
                <a:latin typeface="Lucida Sans Unicode"/>
                <a:cs typeface="Lucida Sans Unicode"/>
              </a:rPr>
              <a:t>Motor skill difficulties</a:t>
            </a:r>
          </a:p>
          <a:p>
            <a:pPr marL="285750" marR="6350" indent="-285750">
              <a:lnSpc>
                <a:spcPts val="2360"/>
              </a:lnSpc>
              <a:buFont typeface="Arial" panose="020B0604020202020204" pitchFamily="34" charset="0"/>
              <a:buChar char="•"/>
            </a:pPr>
            <a:endParaRPr lang="en-GB" dirty="0">
              <a:latin typeface="Lucida Sans Unicode"/>
              <a:cs typeface="Lucida Sans Unicode"/>
            </a:endParaRPr>
          </a:p>
        </p:txBody>
      </p:sp>
      <p:pic>
        <p:nvPicPr>
          <p:cNvPr id="12" name="Picture 2" descr="Panshanger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750" y="259715"/>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062072" y="6431729"/>
            <a:ext cx="1232899"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50"/>
                </a:solidFill>
                <a:effectLst>
                  <a:outerShdw blurRad="50800" dist="39000" dir="5460000" algn="tl">
                    <a:srgbClr val="000000">
                      <a:alpha val="38000"/>
                    </a:srgbClr>
                  </a:outerShdw>
                </a:effectLst>
                <a:hlinkClick r:id="rId3" action="ppaction://hlinksldjump"/>
              </a:rPr>
              <a:t>Next</a:t>
            </a:r>
            <a:endParaRPr lang="en-US" sz="1400" b="1" cap="none" spc="0" dirty="0">
              <a:ln w="11430"/>
              <a:solidFill>
                <a:srgbClr val="00B050"/>
              </a:solidFill>
              <a:effectLst>
                <a:outerShdw blurRad="50800" dist="39000" dir="5460000" algn="tl">
                  <a:srgbClr val="000000">
                    <a:alpha val="38000"/>
                  </a:srgbClr>
                </a:outerShdw>
              </a:effectLst>
            </a:endParaRPr>
          </a:p>
        </p:txBody>
      </p:sp>
      <p:pic>
        <p:nvPicPr>
          <p:cNvPr id="11266" name="Picture 2" descr="https://4.bp.blogspot.com/-Wy2hypFqPuQ/VGWCj8bvvzI/AAAAAAAApFw/dk5QET2Y6m4/s1600/senso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499" y="3886200"/>
            <a:ext cx="1915237" cy="131451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31649"/>
            <a:ext cx="13335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0118" y="599937"/>
            <a:ext cx="1642282" cy="123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6331" y="5002670"/>
            <a:ext cx="1992738" cy="1493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ranslationmanagement.com/wp-content/uploads/shutterstock_132470459-300x300.jpg"/>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52400" y="2860792"/>
            <a:ext cx="1739502" cy="1739502"/>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381000" y="265599"/>
            <a:ext cx="7821147" cy="553998"/>
          </a:xfrm>
          <a:prstGeom prst="rect">
            <a:avLst/>
          </a:prstGeom>
        </p:spPr>
        <p:txBody>
          <a:bodyPr vert="horz" wrap="square" lIns="0" tIns="0" rIns="0" bIns="0" rtlCol="0">
            <a:spAutoFit/>
          </a:bodyPr>
          <a:lstStyle/>
          <a:p>
            <a:pPr marL="12700">
              <a:lnSpc>
                <a:spcPct val="100000"/>
              </a:lnSpc>
            </a:pPr>
            <a:r>
              <a:rPr sz="3600" b="1" i="1" u="sng" spc="-5" dirty="0" smtClean="0">
                <a:solidFill>
                  <a:srgbClr val="00B050"/>
                </a:solidFill>
              </a:rPr>
              <a:t>1</a:t>
            </a:r>
            <a:r>
              <a:rPr lang="en-GB" b="1" i="1" u="sng" spc="-15" dirty="0">
                <a:solidFill>
                  <a:srgbClr val="00B050"/>
                </a:solidFill>
              </a:rPr>
              <a:t>1</a:t>
            </a:r>
            <a:r>
              <a:rPr sz="3600" b="1" i="1" u="sng" dirty="0" smtClean="0">
                <a:solidFill>
                  <a:srgbClr val="00B050"/>
                </a:solidFill>
              </a:rPr>
              <a:t>.</a:t>
            </a:r>
            <a:r>
              <a:rPr sz="3600" b="1" i="1" u="sng" spc="-5" dirty="0" smtClean="0">
                <a:solidFill>
                  <a:srgbClr val="00B050"/>
                </a:solidFill>
              </a:rPr>
              <a:t> </a:t>
            </a:r>
            <a:r>
              <a:rPr sz="3600" b="1" i="1" u="sng" spc="0" dirty="0">
                <a:solidFill>
                  <a:srgbClr val="00B050"/>
                </a:solidFill>
              </a:rPr>
              <a:t>P</a:t>
            </a:r>
            <a:r>
              <a:rPr sz="3600" b="1" i="1" u="sng" spc="-5" dirty="0">
                <a:solidFill>
                  <a:srgbClr val="00B050"/>
                </a:solidFill>
              </a:rPr>
              <a:t>reparing</a:t>
            </a:r>
            <a:r>
              <a:rPr sz="3600" b="1" i="1" u="sng" spc="20" dirty="0">
                <a:solidFill>
                  <a:srgbClr val="00B050"/>
                </a:solidFill>
              </a:rPr>
              <a:t> </a:t>
            </a:r>
            <a:r>
              <a:rPr sz="3600" b="1" i="1" u="sng" dirty="0">
                <a:solidFill>
                  <a:srgbClr val="00B050"/>
                </a:solidFill>
              </a:rPr>
              <a:t>for</a:t>
            </a:r>
            <a:r>
              <a:rPr sz="3600" b="1" i="1" u="sng" spc="5" dirty="0">
                <a:solidFill>
                  <a:srgbClr val="00B050"/>
                </a:solidFill>
              </a:rPr>
              <a:t> </a:t>
            </a:r>
            <a:r>
              <a:rPr sz="3600" b="1" i="1" u="sng" spc="-10" dirty="0">
                <a:solidFill>
                  <a:srgbClr val="00B050"/>
                </a:solidFill>
              </a:rPr>
              <a:t>t</a:t>
            </a:r>
            <a:r>
              <a:rPr sz="3600" b="1" i="1" u="sng" spc="-5" dirty="0">
                <a:solidFill>
                  <a:srgbClr val="00B050"/>
                </a:solidFill>
              </a:rPr>
              <a:t>h</a:t>
            </a:r>
            <a:r>
              <a:rPr sz="3600" b="1" i="1" u="sng" dirty="0">
                <a:solidFill>
                  <a:srgbClr val="00B050"/>
                </a:solidFill>
              </a:rPr>
              <a:t>e next</a:t>
            </a:r>
            <a:r>
              <a:rPr sz="3600" b="1" i="1" u="sng" spc="-10" dirty="0">
                <a:solidFill>
                  <a:srgbClr val="00B050"/>
                </a:solidFill>
              </a:rPr>
              <a:t> </a:t>
            </a:r>
            <a:r>
              <a:rPr sz="3600" b="1" i="1" u="sng" dirty="0">
                <a:solidFill>
                  <a:srgbClr val="00B050"/>
                </a:solidFill>
              </a:rPr>
              <a:t>step</a:t>
            </a:r>
          </a:p>
        </p:txBody>
      </p:sp>
      <p:sp>
        <p:nvSpPr>
          <p:cNvPr id="4" name="object 4"/>
          <p:cNvSpPr/>
          <p:nvPr/>
        </p:nvSpPr>
        <p:spPr>
          <a:xfrm>
            <a:off x="2597694" y="1507102"/>
            <a:ext cx="4912360" cy="4912360"/>
          </a:xfrm>
          <a:custGeom>
            <a:avLst/>
            <a:gdLst/>
            <a:ahLst/>
            <a:cxnLst/>
            <a:rect l="l" t="t" r="r" b="b"/>
            <a:pathLst>
              <a:path w="4912359" h="4912360">
                <a:moveTo>
                  <a:pt x="2456053" y="0"/>
                </a:moveTo>
                <a:lnTo>
                  <a:pt x="0" y="2456179"/>
                </a:lnTo>
                <a:lnTo>
                  <a:pt x="2456053" y="4912321"/>
                </a:lnTo>
                <a:lnTo>
                  <a:pt x="4912233" y="2456179"/>
                </a:lnTo>
                <a:lnTo>
                  <a:pt x="2456053" y="0"/>
                </a:lnTo>
                <a:close/>
              </a:path>
            </a:pathLst>
          </a:custGeom>
        </p:spPr>
        <p:style>
          <a:lnRef idx="1">
            <a:schemeClr val="accent4"/>
          </a:lnRef>
          <a:fillRef idx="3">
            <a:schemeClr val="accent4"/>
          </a:fillRef>
          <a:effectRef idx="2">
            <a:schemeClr val="accent4"/>
          </a:effectRef>
          <a:fontRef idx="minor">
            <a:schemeClr val="lt1"/>
          </a:fontRef>
        </p:style>
        <p:txBody>
          <a:bodyPr wrap="square" lIns="0" tIns="0" rIns="0" bIns="0" rtlCol="0"/>
          <a:lstStyle/>
          <a:p>
            <a:endParaRPr/>
          </a:p>
        </p:txBody>
      </p:sp>
      <p:sp>
        <p:nvSpPr>
          <p:cNvPr id="5" name="object 5"/>
          <p:cNvSpPr/>
          <p:nvPr/>
        </p:nvSpPr>
        <p:spPr>
          <a:xfrm>
            <a:off x="1797622" y="1421985"/>
            <a:ext cx="2059939" cy="1915795"/>
          </a:xfrm>
          <a:custGeom>
            <a:avLst/>
            <a:gdLst/>
            <a:ahLst/>
            <a:cxnLst/>
            <a:rect l="l" t="t" r="r" b="b"/>
            <a:pathLst>
              <a:path w="2059939" h="1915795">
                <a:moveTo>
                  <a:pt x="1740534" y="0"/>
                </a:moveTo>
                <a:lnTo>
                  <a:pt x="319405" y="0"/>
                </a:lnTo>
                <a:lnTo>
                  <a:pt x="272205" y="3463"/>
                </a:lnTo>
                <a:lnTo>
                  <a:pt x="227156" y="13523"/>
                </a:lnTo>
                <a:lnTo>
                  <a:pt x="184751" y="29686"/>
                </a:lnTo>
                <a:lnTo>
                  <a:pt x="145485" y="51457"/>
                </a:lnTo>
                <a:lnTo>
                  <a:pt x="109851" y="78344"/>
                </a:lnTo>
                <a:lnTo>
                  <a:pt x="78344" y="109851"/>
                </a:lnTo>
                <a:lnTo>
                  <a:pt x="51457" y="145485"/>
                </a:lnTo>
                <a:lnTo>
                  <a:pt x="29686" y="184751"/>
                </a:lnTo>
                <a:lnTo>
                  <a:pt x="13523" y="227156"/>
                </a:lnTo>
                <a:lnTo>
                  <a:pt x="3463" y="272205"/>
                </a:lnTo>
                <a:lnTo>
                  <a:pt x="0" y="319405"/>
                </a:lnTo>
                <a:lnTo>
                  <a:pt x="0" y="1596517"/>
                </a:lnTo>
                <a:lnTo>
                  <a:pt x="3463" y="1643713"/>
                </a:lnTo>
                <a:lnTo>
                  <a:pt x="13523" y="1688754"/>
                </a:lnTo>
                <a:lnTo>
                  <a:pt x="29686" y="1731147"/>
                </a:lnTo>
                <a:lnTo>
                  <a:pt x="51457" y="1770398"/>
                </a:lnTo>
                <a:lnTo>
                  <a:pt x="78344" y="1806015"/>
                </a:lnTo>
                <a:lnTo>
                  <a:pt x="109851" y="1837505"/>
                </a:lnTo>
                <a:lnTo>
                  <a:pt x="145485" y="1864375"/>
                </a:lnTo>
                <a:lnTo>
                  <a:pt x="184751" y="1886131"/>
                </a:lnTo>
                <a:lnTo>
                  <a:pt x="227156" y="1902282"/>
                </a:lnTo>
                <a:lnTo>
                  <a:pt x="272205" y="1912334"/>
                </a:lnTo>
                <a:lnTo>
                  <a:pt x="319405" y="1915795"/>
                </a:lnTo>
                <a:lnTo>
                  <a:pt x="1740534" y="1915795"/>
                </a:lnTo>
                <a:lnTo>
                  <a:pt x="1787731" y="1912334"/>
                </a:lnTo>
                <a:lnTo>
                  <a:pt x="1832772" y="1902282"/>
                </a:lnTo>
                <a:lnTo>
                  <a:pt x="1875165" y="1886131"/>
                </a:lnTo>
                <a:lnTo>
                  <a:pt x="1914416" y="1864375"/>
                </a:lnTo>
                <a:lnTo>
                  <a:pt x="1950033" y="1837505"/>
                </a:lnTo>
                <a:lnTo>
                  <a:pt x="1981523" y="1806015"/>
                </a:lnTo>
                <a:lnTo>
                  <a:pt x="2008393" y="1770398"/>
                </a:lnTo>
                <a:lnTo>
                  <a:pt x="2030149" y="1731147"/>
                </a:lnTo>
                <a:lnTo>
                  <a:pt x="2046300" y="1688754"/>
                </a:lnTo>
                <a:lnTo>
                  <a:pt x="2056352" y="1643713"/>
                </a:lnTo>
                <a:lnTo>
                  <a:pt x="2059813" y="1596517"/>
                </a:lnTo>
                <a:lnTo>
                  <a:pt x="2059813" y="319405"/>
                </a:lnTo>
                <a:lnTo>
                  <a:pt x="2056352" y="272205"/>
                </a:lnTo>
                <a:lnTo>
                  <a:pt x="2046300" y="227156"/>
                </a:lnTo>
                <a:lnTo>
                  <a:pt x="2030149" y="184751"/>
                </a:lnTo>
                <a:lnTo>
                  <a:pt x="2008393" y="145485"/>
                </a:lnTo>
                <a:lnTo>
                  <a:pt x="1981523" y="109851"/>
                </a:lnTo>
                <a:lnTo>
                  <a:pt x="1950033" y="78344"/>
                </a:lnTo>
                <a:lnTo>
                  <a:pt x="1914416" y="51457"/>
                </a:lnTo>
                <a:lnTo>
                  <a:pt x="1875165" y="29686"/>
                </a:lnTo>
                <a:lnTo>
                  <a:pt x="1832772" y="13523"/>
                </a:lnTo>
                <a:lnTo>
                  <a:pt x="1787731" y="3463"/>
                </a:lnTo>
                <a:lnTo>
                  <a:pt x="1740534" y="0"/>
                </a:lnTo>
                <a:close/>
              </a:path>
            </a:pathLst>
          </a:custGeom>
          <a:solidFill>
            <a:srgbClr val="6F2F9F"/>
          </a:solidFill>
        </p:spPr>
        <p:txBody>
          <a:bodyPr wrap="square" lIns="0" tIns="0" rIns="0" bIns="0" rtlCol="0"/>
          <a:lstStyle/>
          <a:p>
            <a:endParaRPr/>
          </a:p>
        </p:txBody>
      </p:sp>
      <p:sp>
        <p:nvSpPr>
          <p:cNvPr id="6" name="object 6"/>
          <p:cNvSpPr/>
          <p:nvPr/>
        </p:nvSpPr>
        <p:spPr>
          <a:xfrm>
            <a:off x="1742376" y="1369280"/>
            <a:ext cx="2115185" cy="1968500"/>
          </a:xfrm>
          <a:custGeom>
            <a:avLst/>
            <a:gdLst/>
            <a:ahLst/>
            <a:cxnLst/>
            <a:rect l="l" t="t" r="r" b="b"/>
            <a:pathLst>
              <a:path w="2115185" h="1968500">
                <a:moveTo>
                  <a:pt x="1871726" y="1955799"/>
                </a:moveTo>
                <a:lnTo>
                  <a:pt x="244348" y="1955799"/>
                </a:lnTo>
                <a:lnTo>
                  <a:pt x="260731" y="1968499"/>
                </a:lnTo>
                <a:lnTo>
                  <a:pt x="1855342" y="1968499"/>
                </a:lnTo>
                <a:lnTo>
                  <a:pt x="1871726" y="1955799"/>
                </a:lnTo>
                <a:close/>
              </a:path>
              <a:path w="2115185" h="1968500">
                <a:moveTo>
                  <a:pt x="1903729" y="1943099"/>
                </a:moveTo>
                <a:lnTo>
                  <a:pt x="212470" y="1943099"/>
                </a:lnTo>
                <a:lnTo>
                  <a:pt x="228345" y="1955799"/>
                </a:lnTo>
                <a:lnTo>
                  <a:pt x="1887982" y="1955799"/>
                </a:lnTo>
                <a:lnTo>
                  <a:pt x="1903729" y="1943099"/>
                </a:lnTo>
                <a:close/>
              </a:path>
              <a:path w="2115185" h="1968500">
                <a:moveTo>
                  <a:pt x="283463" y="1930399"/>
                </a:moveTo>
                <a:lnTo>
                  <a:pt x="182118" y="1930399"/>
                </a:lnTo>
                <a:lnTo>
                  <a:pt x="196976" y="1943099"/>
                </a:lnTo>
                <a:lnTo>
                  <a:pt x="298957" y="1943099"/>
                </a:lnTo>
                <a:lnTo>
                  <a:pt x="283463" y="1930399"/>
                </a:lnTo>
                <a:close/>
              </a:path>
              <a:path w="2115185" h="1968500">
                <a:moveTo>
                  <a:pt x="1933828" y="1930399"/>
                </a:moveTo>
                <a:lnTo>
                  <a:pt x="1831213" y="1930399"/>
                </a:lnTo>
                <a:lnTo>
                  <a:pt x="1815718" y="1943099"/>
                </a:lnTo>
                <a:lnTo>
                  <a:pt x="1919097" y="1943099"/>
                </a:lnTo>
                <a:lnTo>
                  <a:pt x="1933828" y="1930399"/>
                </a:lnTo>
                <a:close/>
              </a:path>
              <a:path w="2115185" h="1968500">
                <a:moveTo>
                  <a:pt x="239013" y="50800"/>
                </a:moveTo>
                <a:lnTo>
                  <a:pt x="166369" y="50800"/>
                </a:lnTo>
                <a:lnTo>
                  <a:pt x="138683" y="76200"/>
                </a:lnTo>
                <a:lnTo>
                  <a:pt x="125221" y="88900"/>
                </a:lnTo>
                <a:lnTo>
                  <a:pt x="100711" y="101600"/>
                </a:lnTo>
                <a:lnTo>
                  <a:pt x="78739" y="127000"/>
                </a:lnTo>
                <a:lnTo>
                  <a:pt x="68580" y="139700"/>
                </a:lnTo>
                <a:lnTo>
                  <a:pt x="59055" y="152400"/>
                </a:lnTo>
                <a:lnTo>
                  <a:pt x="49783" y="177800"/>
                </a:lnTo>
                <a:lnTo>
                  <a:pt x="41656" y="190500"/>
                </a:lnTo>
                <a:lnTo>
                  <a:pt x="34036" y="203200"/>
                </a:lnTo>
                <a:lnTo>
                  <a:pt x="27050" y="215900"/>
                </a:lnTo>
                <a:lnTo>
                  <a:pt x="20827" y="228600"/>
                </a:lnTo>
                <a:lnTo>
                  <a:pt x="15493" y="254000"/>
                </a:lnTo>
                <a:lnTo>
                  <a:pt x="10794" y="266700"/>
                </a:lnTo>
                <a:lnTo>
                  <a:pt x="6857" y="279400"/>
                </a:lnTo>
                <a:lnTo>
                  <a:pt x="3937" y="304800"/>
                </a:lnTo>
                <a:lnTo>
                  <a:pt x="1777" y="317500"/>
                </a:lnTo>
                <a:lnTo>
                  <a:pt x="381" y="330200"/>
                </a:lnTo>
                <a:lnTo>
                  <a:pt x="0" y="355600"/>
                </a:lnTo>
                <a:lnTo>
                  <a:pt x="0" y="1625600"/>
                </a:lnTo>
                <a:lnTo>
                  <a:pt x="507" y="1651000"/>
                </a:lnTo>
                <a:lnTo>
                  <a:pt x="1905" y="1663700"/>
                </a:lnTo>
                <a:lnTo>
                  <a:pt x="4063" y="1676400"/>
                </a:lnTo>
                <a:lnTo>
                  <a:pt x="7238" y="1701800"/>
                </a:lnTo>
                <a:lnTo>
                  <a:pt x="11049" y="1714500"/>
                </a:lnTo>
                <a:lnTo>
                  <a:pt x="15875" y="1727200"/>
                </a:lnTo>
                <a:lnTo>
                  <a:pt x="21336" y="1752600"/>
                </a:lnTo>
                <a:lnTo>
                  <a:pt x="27558" y="1765300"/>
                </a:lnTo>
                <a:lnTo>
                  <a:pt x="34543" y="1778000"/>
                </a:lnTo>
                <a:lnTo>
                  <a:pt x="42163" y="1790700"/>
                </a:lnTo>
                <a:lnTo>
                  <a:pt x="50545" y="1803400"/>
                </a:lnTo>
                <a:lnTo>
                  <a:pt x="59689" y="1828800"/>
                </a:lnTo>
                <a:lnTo>
                  <a:pt x="69214" y="1841500"/>
                </a:lnTo>
                <a:lnTo>
                  <a:pt x="80010" y="1854200"/>
                </a:lnTo>
                <a:lnTo>
                  <a:pt x="102615" y="1879600"/>
                </a:lnTo>
                <a:lnTo>
                  <a:pt x="126745" y="1892300"/>
                </a:lnTo>
                <a:lnTo>
                  <a:pt x="139954" y="1905000"/>
                </a:lnTo>
                <a:lnTo>
                  <a:pt x="153415" y="1917699"/>
                </a:lnTo>
                <a:lnTo>
                  <a:pt x="167639" y="1930399"/>
                </a:lnTo>
                <a:lnTo>
                  <a:pt x="253364" y="1930399"/>
                </a:lnTo>
                <a:lnTo>
                  <a:pt x="238887" y="1917699"/>
                </a:lnTo>
                <a:lnTo>
                  <a:pt x="224536" y="1917699"/>
                </a:lnTo>
                <a:lnTo>
                  <a:pt x="210693" y="1905000"/>
                </a:lnTo>
                <a:lnTo>
                  <a:pt x="197104" y="1905000"/>
                </a:lnTo>
                <a:lnTo>
                  <a:pt x="184023" y="1892300"/>
                </a:lnTo>
                <a:lnTo>
                  <a:pt x="171323" y="1892300"/>
                </a:lnTo>
                <a:lnTo>
                  <a:pt x="159004" y="1879600"/>
                </a:lnTo>
                <a:lnTo>
                  <a:pt x="147193" y="1866900"/>
                </a:lnTo>
                <a:lnTo>
                  <a:pt x="124713" y="1854200"/>
                </a:lnTo>
                <a:lnTo>
                  <a:pt x="95250" y="1816100"/>
                </a:lnTo>
                <a:lnTo>
                  <a:pt x="70865" y="1778000"/>
                </a:lnTo>
                <a:lnTo>
                  <a:pt x="51943" y="1739900"/>
                </a:lnTo>
                <a:lnTo>
                  <a:pt x="42799" y="1701800"/>
                </a:lnTo>
                <a:lnTo>
                  <a:pt x="39369" y="1689100"/>
                </a:lnTo>
                <a:lnTo>
                  <a:pt x="36575" y="1676400"/>
                </a:lnTo>
                <a:lnTo>
                  <a:pt x="34543" y="1663700"/>
                </a:lnTo>
                <a:lnTo>
                  <a:pt x="33400" y="1638300"/>
                </a:lnTo>
                <a:lnTo>
                  <a:pt x="33019" y="1625600"/>
                </a:lnTo>
                <a:lnTo>
                  <a:pt x="33019" y="355600"/>
                </a:lnTo>
                <a:lnTo>
                  <a:pt x="33400" y="330200"/>
                </a:lnTo>
                <a:lnTo>
                  <a:pt x="34670" y="317500"/>
                </a:lnTo>
                <a:lnTo>
                  <a:pt x="36702" y="304800"/>
                </a:lnTo>
                <a:lnTo>
                  <a:pt x="39369" y="292100"/>
                </a:lnTo>
                <a:lnTo>
                  <a:pt x="42925" y="266700"/>
                </a:lnTo>
                <a:lnTo>
                  <a:pt x="57657" y="228600"/>
                </a:lnTo>
                <a:lnTo>
                  <a:pt x="78486" y="190500"/>
                </a:lnTo>
                <a:lnTo>
                  <a:pt x="104775" y="152400"/>
                </a:lnTo>
                <a:lnTo>
                  <a:pt x="147446" y="114300"/>
                </a:lnTo>
                <a:lnTo>
                  <a:pt x="159131" y="101600"/>
                </a:lnTo>
                <a:lnTo>
                  <a:pt x="171450" y="88900"/>
                </a:lnTo>
                <a:lnTo>
                  <a:pt x="184276" y="76200"/>
                </a:lnTo>
                <a:lnTo>
                  <a:pt x="197357" y="76200"/>
                </a:lnTo>
                <a:lnTo>
                  <a:pt x="210946" y="63500"/>
                </a:lnTo>
                <a:lnTo>
                  <a:pt x="224789" y="63500"/>
                </a:lnTo>
                <a:lnTo>
                  <a:pt x="239013" y="50800"/>
                </a:lnTo>
                <a:close/>
              </a:path>
              <a:path w="2115185" h="1968500">
                <a:moveTo>
                  <a:pt x="1843404" y="1917699"/>
                </a:moveTo>
                <a:lnTo>
                  <a:pt x="270763" y="1917699"/>
                </a:lnTo>
                <a:lnTo>
                  <a:pt x="285369" y="1930399"/>
                </a:lnTo>
                <a:lnTo>
                  <a:pt x="1828673" y="1930399"/>
                </a:lnTo>
                <a:lnTo>
                  <a:pt x="1843404" y="1917699"/>
                </a:lnTo>
                <a:close/>
              </a:path>
              <a:path w="2115185" h="1968500">
                <a:moveTo>
                  <a:pt x="1947164" y="50800"/>
                </a:moveTo>
                <a:lnTo>
                  <a:pt x="1876171" y="50800"/>
                </a:lnTo>
                <a:lnTo>
                  <a:pt x="1890267" y="63500"/>
                </a:lnTo>
                <a:lnTo>
                  <a:pt x="1904238" y="63500"/>
                </a:lnTo>
                <a:lnTo>
                  <a:pt x="1917700" y="76200"/>
                </a:lnTo>
                <a:lnTo>
                  <a:pt x="1930908" y="76200"/>
                </a:lnTo>
                <a:lnTo>
                  <a:pt x="1943480" y="88900"/>
                </a:lnTo>
                <a:lnTo>
                  <a:pt x="1955927" y="101600"/>
                </a:lnTo>
                <a:lnTo>
                  <a:pt x="1967738" y="114300"/>
                </a:lnTo>
                <a:lnTo>
                  <a:pt x="1990089" y="127000"/>
                </a:lnTo>
                <a:lnTo>
                  <a:pt x="2019553" y="165100"/>
                </a:lnTo>
                <a:lnTo>
                  <a:pt x="2044064" y="203200"/>
                </a:lnTo>
                <a:lnTo>
                  <a:pt x="2062861" y="241300"/>
                </a:lnTo>
                <a:lnTo>
                  <a:pt x="2075434" y="292100"/>
                </a:lnTo>
                <a:lnTo>
                  <a:pt x="2078227" y="304800"/>
                </a:lnTo>
                <a:lnTo>
                  <a:pt x="2080260" y="317500"/>
                </a:lnTo>
                <a:lnTo>
                  <a:pt x="2081402" y="330200"/>
                </a:lnTo>
                <a:lnTo>
                  <a:pt x="2081784" y="355600"/>
                </a:lnTo>
                <a:lnTo>
                  <a:pt x="2081784" y="1625600"/>
                </a:lnTo>
                <a:lnTo>
                  <a:pt x="2080260" y="1663700"/>
                </a:lnTo>
                <a:lnTo>
                  <a:pt x="2072004" y="1701800"/>
                </a:lnTo>
                <a:lnTo>
                  <a:pt x="2067687" y="1727200"/>
                </a:lnTo>
                <a:lnTo>
                  <a:pt x="2050796" y="1765300"/>
                </a:lnTo>
                <a:lnTo>
                  <a:pt x="2028189" y="1803400"/>
                </a:lnTo>
                <a:lnTo>
                  <a:pt x="1989836" y="1854200"/>
                </a:lnTo>
                <a:lnTo>
                  <a:pt x="1967357" y="1866900"/>
                </a:lnTo>
                <a:lnTo>
                  <a:pt x="1955673" y="1879600"/>
                </a:lnTo>
                <a:lnTo>
                  <a:pt x="1943353" y="1892300"/>
                </a:lnTo>
                <a:lnTo>
                  <a:pt x="1930527" y="1892300"/>
                </a:lnTo>
                <a:lnTo>
                  <a:pt x="1917573" y="1905000"/>
                </a:lnTo>
                <a:lnTo>
                  <a:pt x="1903984" y="1905000"/>
                </a:lnTo>
                <a:lnTo>
                  <a:pt x="1890014" y="1917699"/>
                </a:lnTo>
                <a:lnTo>
                  <a:pt x="1875789" y="1917699"/>
                </a:lnTo>
                <a:lnTo>
                  <a:pt x="1861312" y="1930399"/>
                </a:lnTo>
                <a:lnTo>
                  <a:pt x="1948561" y="1930399"/>
                </a:lnTo>
                <a:lnTo>
                  <a:pt x="1976247" y="1905000"/>
                </a:lnTo>
                <a:lnTo>
                  <a:pt x="1989582" y="1892300"/>
                </a:lnTo>
                <a:lnTo>
                  <a:pt x="2014220" y="1866900"/>
                </a:lnTo>
                <a:lnTo>
                  <a:pt x="2036190" y="1854200"/>
                </a:lnTo>
                <a:lnTo>
                  <a:pt x="2046224" y="1828800"/>
                </a:lnTo>
                <a:lnTo>
                  <a:pt x="2056002" y="1816100"/>
                </a:lnTo>
                <a:lnTo>
                  <a:pt x="2065020" y="1803400"/>
                </a:lnTo>
                <a:lnTo>
                  <a:pt x="2087879" y="1765300"/>
                </a:lnTo>
                <a:lnTo>
                  <a:pt x="2099310" y="1727200"/>
                </a:lnTo>
                <a:lnTo>
                  <a:pt x="2104136" y="1714500"/>
                </a:lnTo>
                <a:lnTo>
                  <a:pt x="2107946" y="1701800"/>
                </a:lnTo>
                <a:lnTo>
                  <a:pt x="2110866" y="1676400"/>
                </a:lnTo>
                <a:lnTo>
                  <a:pt x="2113153" y="1663700"/>
                </a:lnTo>
                <a:lnTo>
                  <a:pt x="2114423" y="1651000"/>
                </a:lnTo>
                <a:lnTo>
                  <a:pt x="2114804" y="1625600"/>
                </a:lnTo>
                <a:lnTo>
                  <a:pt x="2114804" y="355600"/>
                </a:lnTo>
                <a:lnTo>
                  <a:pt x="2114296" y="330200"/>
                </a:lnTo>
                <a:lnTo>
                  <a:pt x="2112899" y="317500"/>
                </a:lnTo>
                <a:lnTo>
                  <a:pt x="2110740" y="292100"/>
                </a:lnTo>
                <a:lnTo>
                  <a:pt x="2107691" y="279400"/>
                </a:lnTo>
                <a:lnTo>
                  <a:pt x="2103754" y="266700"/>
                </a:lnTo>
                <a:lnTo>
                  <a:pt x="2099055" y="241300"/>
                </a:lnTo>
                <a:lnTo>
                  <a:pt x="2093595" y="228600"/>
                </a:lnTo>
                <a:lnTo>
                  <a:pt x="2087372" y="215900"/>
                </a:lnTo>
                <a:lnTo>
                  <a:pt x="2080387" y="203200"/>
                </a:lnTo>
                <a:lnTo>
                  <a:pt x="2072639" y="190500"/>
                </a:lnTo>
                <a:lnTo>
                  <a:pt x="2064258" y="165100"/>
                </a:lnTo>
                <a:lnTo>
                  <a:pt x="2034793" y="127000"/>
                </a:lnTo>
                <a:lnTo>
                  <a:pt x="1988185" y="88900"/>
                </a:lnTo>
                <a:lnTo>
                  <a:pt x="1974977" y="76200"/>
                </a:lnTo>
                <a:lnTo>
                  <a:pt x="1961514" y="63500"/>
                </a:lnTo>
                <a:lnTo>
                  <a:pt x="1947164" y="50800"/>
                </a:lnTo>
                <a:close/>
              </a:path>
              <a:path w="2115185" h="1968500">
                <a:moveTo>
                  <a:pt x="273176" y="1905000"/>
                </a:moveTo>
                <a:lnTo>
                  <a:pt x="228473" y="1905000"/>
                </a:lnTo>
                <a:lnTo>
                  <a:pt x="242315" y="1917699"/>
                </a:lnTo>
                <a:lnTo>
                  <a:pt x="287274" y="1917699"/>
                </a:lnTo>
                <a:lnTo>
                  <a:pt x="273176" y="1905000"/>
                </a:lnTo>
                <a:close/>
              </a:path>
              <a:path w="2115185" h="1968500">
                <a:moveTo>
                  <a:pt x="1885441" y="1905000"/>
                </a:moveTo>
                <a:lnTo>
                  <a:pt x="1840357" y="1905000"/>
                </a:lnTo>
                <a:lnTo>
                  <a:pt x="1826133" y="1917699"/>
                </a:lnTo>
                <a:lnTo>
                  <a:pt x="1871852" y="1917699"/>
                </a:lnTo>
                <a:lnTo>
                  <a:pt x="1885441" y="1905000"/>
                </a:lnTo>
                <a:close/>
              </a:path>
              <a:path w="2115185" h="1968500">
                <a:moveTo>
                  <a:pt x="232537" y="1892300"/>
                </a:moveTo>
                <a:lnTo>
                  <a:pt x="202056" y="1892300"/>
                </a:lnTo>
                <a:lnTo>
                  <a:pt x="215264" y="1905000"/>
                </a:lnTo>
                <a:lnTo>
                  <a:pt x="245871" y="1905000"/>
                </a:lnTo>
                <a:lnTo>
                  <a:pt x="232537" y="1892300"/>
                </a:lnTo>
                <a:close/>
              </a:path>
              <a:path w="2115185" h="1968500">
                <a:moveTo>
                  <a:pt x="1912112" y="1892300"/>
                </a:moveTo>
                <a:lnTo>
                  <a:pt x="1880870" y="1892300"/>
                </a:lnTo>
                <a:lnTo>
                  <a:pt x="1867789" y="1905000"/>
                </a:lnTo>
                <a:lnTo>
                  <a:pt x="1899030" y="1905000"/>
                </a:lnTo>
                <a:lnTo>
                  <a:pt x="1912112" y="1892300"/>
                </a:lnTo>
                <a:close/>
              </a:path>
              <a:path w="2115185" h="1968500">
                <a:moveTo>
                  <a:pt x="183261" y="1866900"/>
                </a:moveTo>
                <a:lnTo>
                  <a:pt x="165354" y="1866900"/>
                </a:lnTo>
                <a:lnTo>
                  <a:pt x="177292" y="1879600"/>
                </a:lnTo>
                <a:lnTo>
                  <a:pt x="189483" y="1892300"/>
                </a:lnTo>
                <a:lnTo>
                  <a:pt x="219837" y="1892300"/>
                </a:lnTo>
                <a:lnTo>
                  <a:pt x="207137" y="1879600"/>
                </a:lnTo>
                <a:lnTo>
                  <a:pt x="194944" y="1879600"/>
                </a:lnTo>
                <a:lnTo>
                  <a:pt x="183261" y="1866900"/>
                </a:lnTo>
                <a:close/>
              </a:path>
              <a:path w="2115185" h="1968500">
                <a:moveTo>
                  <a:pt x="1948814" y="1866900"/>
                </a:moveTo>
                <a:lnTo>
                  <a:pt x="1930653" y="1866900"/>
                </a:lnTo>
                <a:lnTo>
                  <a:pt x="1918589" y="1879600"/>
                </a:lnTo>
                <a:lnTo>
                  <a:pt x="1906651" y="1879600"/>
                </a:lnTo>
                <a:lnTo>
                  <a:pt x="1893951" y="1892300"/>
                </a:lnTo>
                <a:lnTo>
                  <a:pt x="1924558" y="1892300"/>
                </a:lnTo>
                <a:lnTo>
                  <a:pt x="1937003" y="1879600"/>
                </a:lnTo>
                <a:lnTo>
                  <a:pt x="1948814" y="1866900"/>
                </a:lnTo>
                <a:close/>
              </a:path>
              <a:path w="2115185" h="1968500">
                <a:moveTo>
                  <a:pt x="208280" y="88900"/>
                </a:moveTo>
                <a:lnTo>
                  <a:pt x="190245" y="88900"/>
                </a:lnTo>
                <a:lnTo>
                  <a:pt x="177800" y="101600"/>
                </a:lnTo>
                <a:lnTo>
                  <a:pt x="165988" y="101600"/>
                </a:lnTo>
                <a:lnTo>
                  <a:pt x="154812" y="114300"/>
                </a:lnTo>
                <a:lnTo>
                  <a:pt x="133223" y="139700"/>
                </a:lnTo>
                <a:lnTo>
                  <a:pt x="113411" y="152400"/>
                </a:lnTo>
                <a:lnTo>
                  <a:pt x="88011" y="190500"/>
                </a:lnTo>
                <a:lnTo>
                  <a:pt x="67944" y="228600"/>
                </a:lnTo>
                <a:lnTo>
                  <a:pt x="57785" y="266700"/>
                </a:lnTo>
                <a:lnTo>
                  <a:pt x="53720" y="279400"/>
                </a:lnTo>
                <a:lnTo>
                  <a:pt x="45593" y="317500"/>
                </a:lnTo>
                <a:lnTo>
                  <a:pt x="44068" y="355600"/>
                </a:lnTo>
                <a:lnTo>
                  <a:pt x="44068" y="1625600"/>
                </a:lnTo>
                <a:lnTo>
                  <a:pt x="45465" y="1663700"/>
                </a:lnTo>
                <a:lnTo>
                  <a:pt x="53339" y="1701800"/>
                </a:lnTo>
                <a:lnTo>
                  <a:pt x="67563" y="1739900"/>
                </a:lnTo>
                <a:lnTo>
                  <a:pt x="73532" y="1752600"/>
                </a:lnTo>
                <a:lnTo>
                  <a:pt x="80390" y="1778000"/>
                </a:lnTo>
                <a:lnTo>
                  <a:pt x="87630" y="1790700"/>
                </a:lnTo>
                <a:lnTo>
                  <a:pt x="95376" y="1790700"/>
                </a:lnTo>
                <a:lnTo>
                  <a:pt x="112649" y="1816100"/>
                </a:lnTo>
                <a:lnTo>
                  <a:pt x="132206" y="1841500"/>
                </a:lnTo>
                <a:lnTo>
                  <a:pt x="153924" y="1866900"/>
                </a:lnTo>
                <a:lnTo>
                  <a:pt x="171704" y="1866900"/>
                </a:lnTo>
                <a:lnTo>
                  <a:pt x="160781" y="1854200"/>
                </a:lnTo>
                <a:lnTo>
                  <a:pt x="139573" y="1828800"/>
                </a:lnTo>
                <a:lnTo>
                  <a:pt x="120776" y="1816100"/>
                </a:lnTo>
                <a:lnTo>
                  <a:pt x="112649" y="1803400"/>
                </a:lnTo>
                <a:lnTo>
                  <a:pt x="104393" y="1790700"/>
                </a:lnTo>
                <a:lnTo>
                  <a:pt x="83312" y="1752600"/>
                </a:lnTo>
                <a:lnTo>
                  <a:pt x="67944" y="1714500"/>
                </a:lnTo>
                <a:lnTo>
                  <a:pt x="58165" y="1676400"/>
                </a:lnTo>
                <a:lnTo>
                  <a:pt x="56387" y="1651000"/>
                </a:lnTo>
                <a:lnTo>
                  <a:pt x="55371" y="1638300"/>
                </a:lnTo>
                <a:lnTo>
                  <a:pt x="54990" y="1625600"/>
                </a:lnTo>
                <a:lnTo>
                  <a:pt x="54990" y="355600"/>
                </a:lnTo>
                <a:lnTo>
                  <a:pt x="56514" y="317500"/>
                </a:lnTo>
                <a:lnTo>
                  <a:pt x="64388" y="279400"/>
                </a:lnTo>
                <a:lnTo>
                  <a:pt x="78105" y="241300"/>
                </a:lnTo>
                <a:lnTo>
                  <a:pt x="97662" y="203200"/>
                </a:lnTo>
                <a:lnTo>
                  <a:pt x="122046" y="165100"/>
                </a:lnTo>
                <a:lnTo>
                  <a:pt x="162179" y="127000"/>
                </a:lnTo>
                <a:lnTo>
                  <a:pt x="172846" y="114300"/>
                </a:lnTo>
                <a:lnTo>
                  <a:pt x="184150" y="114300"/>
                </a:lnTo>
                <a:lnTo>
                  <a:pt x="208280" y="88900"/>
                </a:lnTo>
                <a:close/>
              </a:path>
              <a:path w="2115185" h="1968500">
                <a:moveTo>
                  <a:pt x="1960879" y="114300"/>
                </a:moveTo>
                <a:lnTo>
                  <a:pt x="1943227" y="114300"/>
                </a:lnTo>
                <a:lnTo>
                  <a:pt x="1954022" y="127000"/>
                </a:lnTo>
                <a:lnTo>
                  <a:pt x="1975230" y="139700"/>
                </a:lnTo>
                <a:lnTo>
                  <a:pt x="1994153" y="165100"/>
                </a:lnTo>
                <a:lnTo>
                  <a:pt x="2002154" y="177800"/>
                </a:lnTo>
                <a:lnTo>
                  <a:pt x="2010537" y="190500"/>
                </a:lnTo>
                <a:lnTo>
                  <a:pt x="2017902" y="203200"/>
                </a:lnTo>
                <a:lnTo>
                  <a:pt x="2037207" y="241300"/>
                </a:lnTo>
                <a:lnTo>
                  <a:pt x="2050923" y="279400"/>
                </a:lnTo>
                <a:lnTo>
                  <a:pt x="2058415" y="317500"/>
                </a:lnTo>
                <a:lnTo>
                  <a:pt x="2059813" y="355600"/>
                </a:lnTo>
                <a:lnTo>
                  <a:pt x="2059813" y="1625600"/>
                </a:lnTo>
                <a:lnTo>
                  <a:pt x="2058289" y="1663700"/>
                </a:lnTo>
                <a:lnTo>
                  <a:pt x="2050541" y="1701800"/>
                </a:lnTo>
                <a:lnTo>
                  <a:pt x="2036699" y="1739900"/>
                </a:lnTo>
                <a:lnTo>
                  <a:pt x="2017267" y="1778000"/>
                </a:lnTo>
                <a:lnTo>
                  <a:pt x="1992757" y="1816100"/>
                </a:lnTo>
                <a:lnTo>
                  <a:pt x="1952625" y="1854200"/>
                </a:lnTo>
                <a:lnTo>
                  <a:pt x="1941957" y="1866900"/>
                </a:lnTo>
                <a:lnTo>
                  <a:pt x="1959990" y="1866900"/>
                </a:lnTo>
                <a:lnTo>
                  <a:pt x="1981708" y="1841500"/>
                </a:lnTo>
                <a:lnTo>
                  <a:pt x="2001392" y="1816100"/>
                </a:lnTo>
                <a:lnTo>
                  <a:pt x="2010410" y="1803400"/>
                </a:lnTo>
                <a:lnTo>
                  <a:pt x="2018918" y="1803400"/>
                </a:lnTo>
                <a:lnTo>
                  <a:pt x="2026792" y="1790700"/>
                </a:lnTo>
                <a:lnTo>
                  <a:pt x="2034159" y="1778000"/>
                </a:lnTo>
                <a:lnTo>
                  <a:pt x="2040763" y="1765300"/>
                </a:lnTo>
                <a:lnTo>
                  <a:pt x="2046859" y="1739900"/>
                </a:lnTo>
                <a:lnTo>
                  <a:pt x="2052320" y="1727200"/>
                </a:lnTo>
                <a:lnTo>
                  <a:pt x="2064639" y="1689100"/>
                </a:lnTo>
                <a:lnTo>
                  <a:pt x="2070480" y="1638300"/>
                </a:lnTo>
                <a:lnTo>
                  <a:pt x="2070862" y="1625600"/>
                </a:lnTo>
                <a:lnTo>
                  <a:pt x="2070862" y="355600"/>
                </a:lnTo>
                <a:lnTo>
                  <a:pt x="2069338" y="317500"/>
                </a:lnTo>
                <a:lnTo>
                  <a:pt x="2061464" y="279400"/>
                </a:lnTo>
                <a:lnTo>
                  <a:pt x="2057273" y="266700"/>
                </a:lnTo>
                <a:lnTo>
                  <a:pt x="2052574" y="241300"/>
                </a:lnTo>
                <a:lnTo>
                  <a:pt x="2034539" y="203200"/>
                </a:lnTo>
                <a:lnTo>
                  <a:pt x="2010917" y="165100"/>
                </a:lnTo>
                <a:lnTo>
                  <a:pt x="2002282" y="165100"/>
                </a:lnTo>
                <a:lnTo>
                  <a:pt x="1982724" y="139700"/>
                </a:lnTo>
                <a:lnTo>
                  <a:pt x="1960879" y="114300"/>
                </a:lnTo>
                <a:close/>
              </a:path>
              <a:path w="2115185" h="1968500">
                <a:moveTo>
                  <a:pt x="1925447" y="88900"/>
                </a:moveTo>
                <a:lnTo>
                  <a:pt x="1907666" y="88900"/>
                </a:lnTo>
                <a:lnTo>
                  <a:pt x="1919986" y="101600"/>
                </a:lnTo>
                <a:lnTo>
                  <a:pt x="1931542" y="114300"/>
                </a:lnTo>
                <a:lnTo>
                  <a:pt x="1949577" y="114300"/>
                </a:lnTo>
                <a:lnTo>
                  <a:pt x="1925447" y="88900"/>
                </a:lnTo>
                <a:close/>
              </a:path>
              <a:path w="2115185" h="1968500">
                <a:moveTo>
                  <a:pt x="233933" y="76200"/>
                </a:moveTo>
                <a:lnTo>
                  <a:pt x="215900" y="76200"/>
                </a:lnTo>
                <a:lnTo>
                  <a:pt x="202819" y="88900"/>
                </a:lnTo>
                <a:lnTo>
                  <a:pt x="220852" y="88900"/>
                </a:lnTo>
                <a:lnTo>
                  <a:pt x="233933" y="76200"/>
                </a:lnTo>
                <a:close/>
              </a:path>
              <a:path w="2115185" h="1968500">
                <a:moveTo>
                  <a:pt x="1899665" y="76200"/>
                </a:moveTo>
                <a:lnTo>
                  <a:pt x="1882266" y="76200"/>
                </a:lnTo>
                <a:lnTo>
                  <a:pt x="1895093" y="88900"/>
                </a:lnTo>
                <a:lnTo>
                  <a:pt x="1912747" y="88900"/>
                </a:lnTo>
                <a:lnTo>
                  <a:pt x="1899665" y="76200"/>
                </a:lnTo>
                <a:close/>
              </a:path>
              <a:path w="2115185" h="1968500">
                <a:moveTo>
                  <a:pt x="274446" y="63500"/>
                </a:moveTo>
                <a:lnTo>
                  <a:pt x="243077" y="63500"/>
                </a:lnTo>
                <a:lnTo>
                  <a:pt x="229362" y="76200"/>
                </a:lnTo>
                <a:lnTo>
                  <a:pt x="260476" y="76200"/>
                </a:lnTo>
                <a:lnTo>
                  <a:pt x="274446" y="63500"/>
                </a:lnTo>
                <a:close/>
              </a:path>
              <a:path w="2115185" h="1968500">
                <a:moveTo>
                  <a:pt x="1872614" y="63500"/>
                </a:moveTo>
                <a:lnTo>
                  <a:pt x="1841627" y="63500"/>
                </a:lnTo>
                <a:lnTo>
                  <a:pt x="1855470" y="76200"/>
                </a:lnTo>
                <a:lnTo>
                  <a:pt x="1886330" y="76200"/>
                </a:lnTo>
                <a:lnTo>
                  <a:pt x="1872614" y="63500"/>
                </a:lnTo>
                <a:close/>
              </a:path>
              <a:path w="2115185" h="1968500">
                <a:moveTo>
                  <a:pt x="1829562" y="50800"/>
                </a:moveTo>
                <a:lnTo>
                  <a:pt x="286131" y="50800"/>
                </a:lnTo>
                <a:lnTo>
                  <a:pt x="271525" y="63500"/>
                </a:lnTo>
                <a:lnTo>
                  <a:pt x="1844039" y="63500"/>
                </a:lnTo>
                <a:lnTo>
                  <a:pt x="1829562" y="50800"/>
                </a:lnTo>
                <a:close/>
              </a:path>
              <a:path w="2115185" h="1968500">
                <a:moveTo>
                  <a:pt x="1902460" y="25400"/>
                </a:moveTo>
                <a:lnTo>
                  <a:pt x="211074" y="25400"/>
                </a:lnTo>
                <a:lnTo>
                  <a:pt x="180975" y="50800"/>
                </a:lnTo>
                <a:lnTo>
                  <a:pt x="268477" y="50800"/>
                </a:lnTo>
                <a:lnTo>
                  <a:pt x="283718" y="38100"/>
                </a:lnTo>
                <a:lnTo>
                  <a:pt x="1917953" y="38100"/>
                </a:lnTo>
                <a:lnTo>
                  <a:pt x="1902460" y="25400"/>
                </a:lnTo>
                <a:close/>
              </a:path>
              <a:path w="2115185" h="1968500">
                <a:moveTo>
                  <a:pt x="1917953" y="38100"/>
                </a:moveTo>
                <a:lnTo>
                  <a:pt x="1831466" y="38100"/>
                </a:lnTo>
                <a:lnTo>
                  <a:pt x="1846579" y="50800"/>
                </a:lnTo>
                <a:lnTo>
                  <a:pt x="1932813" y="50800"/>
                </a:lnTo>
                <a:lnTo>
                  <a:pt x="1917953" y="38100"/>
                </a:lnTo>
                <a:close/>
              </a:path>
              <a:path w="2115185" h="1968500">
                <a:moveTo>
                  <a:pt x="1854073" y="12700"/>
                </a:moveTo>
                <a:lnTo>
                  <a:pt x="259461" y="12700"/>
                </a:lnTo>
                <a:lnTo>
                  <a:pt x="243205" y="25400"/>
                </a:lnTo>
                <a:lnTo>
                  <a:pt x="1870455" y="25400"/>
                </a:lnTo>
                <a:lnTo>
                  <a:pt x="1854073" y="12700"/>
                </a:lnTo>
                <a:close/>
              </a:path>
              <a:path w="2115185" h="1968500">
                <a:moveTo>
                  <a:pt x="1802764" y="0"/>
                </a:moveTo>
                <a:lnTo>
                  <a:pt x="310514" y="0"/>
                </a:lnTo>
                <a:lnTo>
                  <a:pt x="293369" y="12700"/>
                </a:lnTo>
                <a:lnTo>
                  <a:pt x="1820290" y="12700"/>
                </a:lnTo>
                <a:lnTo>
                  <a:pt x="1802764" y="0"/>
                </a:lnTo>
                <a:close/>
              </a:path>
            </a:pathLst>
          </a:custGeom>
          <a:solidFill>
            <a:srgbClr val="FFFFFF"/>
          </a:solidFill>
        </p:spPr>
        <p:txBody>
          <a:bodyPr wrap="square" lIns="0" tIns="0" rIns="0" bIns="0" rtlCol="0"/>
          <a:lstStyle/>
          <a:p>
            <a:endParaRPr/>
          </a:p>
        </p:txBody>
      </p:sp>
      <p:sp>
        <p:nvSpPr>
          <p:cNvPr id="7" name="object 7"/>
          <p:cNvSpPr/>
          <p:nvPr/>
        </p:nvSpPr>
        <p:spPr>
          <a:xfrm>
            <a:off x="6444386" y="1574440"/>
            <a:ext cx="1970912" cy="4125423"/>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6732803" y="2116566"/>
            <a:ext cx="1554502" cy="1132618"/>
          </a:xfrm>
          <a:prstGeom prst="rect">
            <a:avLst/>
          </a:prstGeom>
        </p:spPr>
        <p:txBody>
          <a:bodyPr vert="horz" wrap="square" lIns="0" tIns="0" rIns="0" bIns="0" rtlCol="0">
            <a:spAutoFit/>
          </a:bodyPr>
          <a:lstStyle/>
          <a:p>
            <a:pPr marL="12700" marR="5080" indent="10160" algn="ctr">
              <a:lnSpc>
                <a:spcPct val="115100"/>
              </a:lnSpc>
            </a:pPr>
            <a:r>
              <a:rPr sz="1600" spc="-5" dirty="0">
                <a:solidFill>
                  <a:srgbClr val="FFFFFF"/>
                </a:solidFill>
                <a:latin typeface="Lucida Sans Unicode"/>
                <a:cs typeface="Lucida Sans Unicode"/>
              </a:rPr>
              <a:t>T</a:t>
            </a:r>
            <a:r>
              <a:rPr sz="1600" dirty="0">
                <a:solidFill>
                  <a:srgbClr val="FFFFFF"/>
                </a:solidFill>
                <a:latin typeface="Lucida Sans Unicode"/>
                <a:cs typeface="Lucida Sans Unicode"/>
              </a:rPr>
              <a:t>he</a:t>
            </a:r>
            <a:r>
              <a:rPr sz="1600" spc="-15" dirty="0">
                <a:solidFill>
                  <a:srgbClr val="FFFFFF"/>
                </a:solidFill>
                <a:latin typeface="Lucida Sans Unicode"/>
                <a:cs typeface="Lucida Sans Unicode"/>
              </a:rPr>
              <a:t> </a:t>
            </a:r>
            <a:r>
              <a:rPr sz="1600" spc="-5" dirty="0">
                <a:solidFill>
                  <a:srgbClr val="FFFFFF"/>
                </a:solidFill>
                <a:latin typeface="Lucida Sans Unicode"/>
                <a:cs typeface="Lucida Sans Unicode"/>
              </a:rPr>
              <a:t>c</a:t>
            </a:r>
            <a:r>
              <a:rPr sz="1600" dirty="0">
                <a:solidFill>
                  <a:srgbClr val="FFFFFF"/>
                </a:solidFill>
                <a:latin typeface="Lucida Sans Unicode"/>
                <a:cs typeface="Lucida Sans Unicode"/>
              </a:rPr>
              <a:t>hild</a:t>
            </a:r>
            <a:r>
              <a:rPr sz="1600" spc="-25" dirty="0">
                <a:solidFill>
                  <a:srgbClr val="FFFFFF"/>
                </a:solidFill>
                <a:latin typeface="Lucida Sans Unicode"/>
                <a:cs typeface="Lucida Sans Unicode"/>
              </a:rPr>
              <a:t> </a:t>
            </a:r>
            <a:r>
              <a:rPr sz="1600" dirty="0">
                <a:solidFill>
                  <a:srgbClr val="FFFFFF"/>
                </a:solidFill>
                <a:latin typeface="Lucida Sans Unicode"/>
                <a:cs typeface="Lucida Sans Unicode"/>
              </a:rPr>
              <a:t>visits t</a:t>
            </a:r>
            <a:r>
              <a:rPr sz="1600" spc="5" dirty="0">
                <a:solidFill>
                  <a:srgbClr val="FFFFFF"/>
                </a:solidFill>
                <a:latin typeface="Lucida Sans Unicode"/>
                <a:cs typeface="Lucida Sans Unicode"/>
              </a:rPr>
              <a:t>h</a:t>
            </a:r>
            <a:r>
              <a:rPr sz="1600" dirty="0">
                <a:solidFill>
                  <a:srgbClr val="FFFFFF"/>
                </a:solidFill>
                <a:latin typeface="Lucida Sans Unicode"/>
                <a:cs typeface="Lucida Sans Unicode"/>
              </a:rPr>
              <a:t>e</a:t>
            </a:r>
            <a:r>
              <a:rPr sz="1600" spc="-15" dirty="0">
                <a:solidFill>
                  <a:srgbClr val="FFFFFF"/>
                </a:solidFill>
                <a:latin typeface="Lucida Sans Unicode"/>
                <a:cs typeface="Lucida Sans Unicode"/>
              </a:rPr>
              <a:t> </a:t>
            </a:r>
            <a:r>
              <a:rPr lang="en-GB" sz="1600" spc="-15" dirty="0" smtClean="0">
                <a:solidFill>
                  <a:srgbClr val="FFFFFF"/>
                </a:solidFill>
                <a:latin typeface="Lucida Sans Unicode"/>
                <a:cs typeface="Lucida Sans Unicode"/>
              </a:rPr>
              <a:t>new class/ </a:t>
            </a:r>
            <a:r>
              <a:rPr sz="1600" dirty="0" smtClean="0">
                <a:solidFill>
                  <a:srgbClr val="FFFFFF"/>
                </a:solidFill>
                <a:latin typeface="Lucida Sans Unicode"/>
                <a:cs typeface="Lucida Sans Unicode"/>
              </a:rPr>
              <a:t>scho</a:t>
            </a:r>
            <a:r>
              <a:rPr sz="1600" spc="-5" dirty="0" smtClean="0">
                <a:solidFill>
                  <a:srgbClr val="FFFFFF"/>
                </a:solidFill>
                <a:latin typeface="Lucida Sans Unicode"/>
                <a:cs typeface="Lucida Sans Unicode"/>
              </a:rPr>
              <a:t>o</a:t>
            </a:r>
            <a:r>
              <a:rPr sz="1600" dirty="0" smtClean="0">
                <a:solidFill>
                  <a:srgbClr val="FFFFFF"/>
                </a:solidFill>
                <a:latin typeface="Lucida Sans Unicode"/>
                <a:cs typeface="Lucida Sans Unicode"/>
              </a:rPr>
              <a:t>l</a:t>
            </a:r>
            <a:r>
              <a:rPr sz="1600" spc="-20" dirty="0" smtClean="0">
                <a:solidFill>
                  <a:srgbClr val="FFFFFF"/>
                </a:solidFill>
                <a:latin typeface="Lucida Sans Unicode"/>
                <a:cs typeface="Lucida Sans Unicode"/>
              </a:rPr>
              <a:t> </a:t>
            </a:r>
            <a:r>
              <a:rPr sz="1600" dirty="0">
                <a:solidFill>
                  <a:srgbClr val="FFFFFF"/>
                </a:solidFill>
                <a:latin typeface="Lucida Sans Unicode"/>
                <a:cs typeface="Lucida Sans Unicode"/>
              </a:rPr>
              <a:t>with </a:t>
            </a:r>
            <a:r>
              <a:rPr sz="1600" spc="-5" dirty="0">
                <a:solidFill>
                  <a:srgbClr val="FFFFFF"/>
                </a:solidFill>
                <a:latin typeface="Lucida Sans Unicode"/>
                <a:cs typeface="Lucida Sans Unicode"/>
              </a:rPr>
              <a:t>p</a:t>
            </a:r>
            <a:r>
              <a:rPr sz="1600" spc="5" dirty="0">
                <a:solidFill>
                  <a:srgbClr val="FFFFFF"/>
                </a:solidFill>
                <a:latin typeface="Lucida Sans Unicode"/>
                <a:cs typeface="Lucida Sans Unicode"/>
              </a:rPr>
              <a:t>a</a:t>
            </a:r>
            <a:r>
              <a:rPr sz="1600" spc="-5" dirty="0">
                <a:solidFill>
                  <a:srgbClr val="FFFFFF"/>
                </a:solidFill>
                <a:latin typeface="Lucida Sans Unicode"/>
                <a:cs typeface="Lucida Sans Unicode"/>
              </a:rPr>
              <a:t>rent</a:t>
            </a:r>
            <a:r>
              <a:rPr sz="1600" dirty="0">
                <a:solidFill>
                  <a:srgbClr val="FFFFFF"/>
                </a:solidFill>
                <a:latin typeface="Lucida Sans Unicode"/>
                <a:cs typeface="Lucida Sans Unicode"/>
              </a:rPr>
              <a:t>s</a:t>
            </a:r>
            <a:r>
              <a:rPr sz="1600" spc="-10" dirty="0">
                <a:solidFill>
                  <a:srgbClr val="FFFFFF"/>
                </a:solidFill>
                <a:latin typeface="Lucida Sans Unicode"/>
                <a:cs typeface="Lucida Sans Unicode"/>
              </a:rPr>
              <a:t>/</a:t>
            </a:r>
            <a:r>
              <a:rPr sz="1600" spc="-5" dirty="0">
                <a:solidFill>
                  <a:srgbClr val="FFFFFF"/>
                </a:solidFill>
                <a:latin typeface="Lucida Sans Unicode"/>
                <a:cs typeface="Lucida Sans Unicode"/>
              </a:rPr>
              <a:t>c</a:t>
            </a:r>
            <a:r>
              <a:rPr sz="1600" spc="-10" dirty="0">
                <a:solidFill>
                  <a:srgbClr val="FFFFFF"/>
                </a:solidFill>
                <a:latin typeface="Lucida Sans Unicode"/>
                <a:cs typeface="Lucida Sans Unicode"/>
              </a:rPr>
              <a:t>a</a:t>
            </a:r>
            <a:r>
              <a:rPr sz="1600" spc="-5" dirty="0">
                <a:solidFill>
                  <a:srgbClr val="FFFFFF"/>
                </a:solidFill>
                <a:latin typeface="Lucida Sans Unicode"/>
                <a:cs typeface="Lucida Sans Unicode"/>
              </a:rPr>
              <a:t>rers</a:t>
            </a:r>
            <a:endParaRPr sz="1600" dirty="0">
              <a:latin typeface="Lucida Sans Unicode"/>
              <a:cs typeface="Lucida Sans Unicode"/>
            </a:endParaRPr>
          </a:p>
        </p:txBody>
      </p:sp>
      <p:sp>
        <p:nvSpPr>
          <p:cNvPr id="9" name="object 9"/>
          <p:cNvSpPr/>
          <p:nvPr/>
        </p:nvSpPr>
        <p:spPr>
          <a:xfrm>
            <a:off x="1947146" y="4141787"/>
            <a:ext cx="1915795" cy="1825625"/>
          </a:xfrm>
          <a:custGeom>
            <a:avLst/>
            <a:gdLst/>
            <a:ahLst/>
            <a:cxnLst/>
            <a:rect l="l" t="t" r="r" b="b"/>
            <a:pathLst>
              <a:path w="1915795" h="1825625">
                <a:moveTo>
                  <a:pt x="1611503" y="0"/>
                </a:moveTo>
                <a:lnTo>
                  <a:pt x="304165" y="0"/>
                </a:lnTo>
                <a:lnTo>
                  <a:pt x="254819" y="3980"/>
                </a:lnTo>
                <a:lnTo>
                  <a:pt x="208011" y="15503"/>
                </a:lnTo>
                <a:lnTo>
                  <a:pt x="164368" y="33943"/>
                </a:lnTo>
                <a:lnTo>
                  <a:pt x="124513" y="58676"/>
                </a:lnTo>
                <a:lnTo>
                  <a:pt x="89074" y="89074"/>
                </a:lnTo>
                <a:lnTo>
                  <a:pt x="58676" y="124513"/>
                </a:lnTo>
                <a:lnTo>
                  <a:pt x="33943" y="164368"/>
                </a:lnTo>
                <a:lnTo>
                  <a:pt x="15503" y="208011"/>
                </a:lnTo>
                <a:lnTo>
                  <a:pt x="3980" y="254819"/>
                </a:lnTo>
                <a:lnTo>
                  <a:pt x="0" y="304165"/>
                </a:lnTo>
                <a:lnTo>
                  <a:pt x="0" y="1521079"/>
                </a:lnTo>
                <a:lnTo>
                  <a:pt x="3980" y="1570427"/>
                </a:lnTo>
                <a:lnTo>
                  <a:pt x="15503" y="1617242"/>
                </a:lnTo>
                <a:lnTo>
                  <a:pt x="33943" y="1660897"/>
                </a:lnTo>
                <a:lnTo>
                  <a:pt x="58676" y="1700765"/>
                </a:lnTo>
                <a:lnTo>
                  <a:pt x="89074" y="1736220"/>
                </a:lnTo>
                <a:lnTo>
                  <a:pt x="124513" y="1766633"/>
                </a:lnTo>
                <a:lnTo>
                  <a:pt x="164368" y="1791379"/>
                </a:lnTo>
                <a:lnTo>
                  <a:pt x="208011" y="1809831"/>
                </a:lnTo>
                <a:lnTo>
                  <a:pt x="254819" y="1821362"/>
                </a:lnTo>
                <a:lnTo>
                  <a:pt x="304165" y="1825345"/>
                </a:lnTo>
                <a:lnTo>
                  <a:pt x="1611503" y="1825345"/>
                </a:lnTo>
                <a:lnTo>
                  <a:pt x="1660852" y="1821362"/>
                </a:lnTo>
                <a:lnTo>
                  <a:pt x="1707669" y="1809831"/>
                </a:lnTo>
                <a:lnTo>
                  <a:pt x="1751327" y="1791379"/>
                </a:lnTo>
                <a:lnTo>
                  <a:pt x="1791198" y="1766633"/>
                </a:lnTo>
                <a:lnTo>
                  <a:pt x="1826656" y="1736220"/>
                </a:lnTo>
                <a:lnTo>
                  <a:pt x="1857074" y="1700765"/>
                </a:lnTo>
                <a:lnTo>
                  <a:pt x="1881823" y="1660897"/>
                </a:lnTo>
                <a:lnTo>
                  <a:pt x="1900278" y="1617242"/>
                </a:lnTo>
                <a:lnTo>
                  <a:pt x="1911811" y="1570427"/>
                </a:lnTo>
                <a:lnTo>
                  <a:pt x="1915795" y="1521079"/>
                </a:lnTo>
                <a:lnTo>
                  <a:pt x="1915795" y="304165"/>
                </a:lnTo>
                <a:lnTo>
                  <a:pt x="1911811" y="254819"/>
                </a:lnTo>
                <a:lnTo>
                  <a:pt x="1900278" y="208011"/>
                </a:lnTo>
                <a:lnTo>
                  <a:pt x="1881823" y="164368"/>
                </a:lnTo>
                <a:lnTo>
                  <a:pt x="1857074" y="124513"/>
                </a:lnTo>
                <a:lnTo>
                  <a:pt x="1826656" y="89074"/>
                </a:lnTo>
                <a:lnTo>
                  <a:pt x="1791198" y="58676"/>
                </a:lnTo>
                <a:lnTo>
                  <a:pt x="1751327" y="33943"/>
                </a:lnTo>
                <a:lnTo>
                  <a:pt x="1707669" y="15503"/>
                </a:lnTo>
                <a:lnTo>
                  <a:pt x="1660852" y="3980"/>
                </a:lnTo>
                <a:lnTo>
                  <a:pt x="1611503" y="0"/>
                </a:lnTo>
                <a:close/>
              </a:path>
            </a:pathLst>
          </a:custGeom>
          <a:solidFill>
            <a:srgbClr val="6F2F9F"/>
          </a:solidFill>
        </p:spPr>
        <p:txBody>
          <a:bodyPr wrap="square" lIns="0" tIns="0" rIns="0" bIns="0" rtlCol="0"/>
          <a:lstStyle/>
          <a:p>
            <a:endParaRPr/>
          </a:p>
        </p:txBody>
      </p:sp>
      <p:sp>
        <p:nvSpPr>
          <p:cNvPr id="10" name="object 10"/>
          <p:cNvSpPr/>
          <p:nvPr/>
        </p:nvSpPr>
        <p:spPr>
          <a:xfrm>
            <a:off x="1891902" y="4114800"/>
            <a:ext cx="1971039" cy="1879600"/>
          </a:xfrm>
          <a:custGeom>
            <a:avLst/>
            <a:gdLst/>
            <a:ahLst/>
            <a:cxnLst/>
            <a:rect l="l" t="t" r="r" b="b"/>
            <a:pathLst>
              <a:path w="1971039" h="1879600">
                <a:moveTo>
                  <a:pt x="1738376" y="1866900"/>
                </a:moveTo>
                <a:lnTo>
                  <a:pt x="233806" y="1866900"/>
                </a:lnTo>
                <a:lnTo>
                  <a:pt x="249555" y="1879600"/>
                </a:lnTo>
                <a:lnTo>
                  <a:pt x="1722627" y="1879600"/>
                </a:lnTo>
                <a:lnTo>
                  <a:pt x="1738376" y="1866900"/>
                </a:lnTo>
                <a:close/>
              </a:path>
              <a:path w="1971039" h="1879600">
                <a:moveTo>
                  <a:pt x="1768728" y="1854200"/>
                </a:moveTo>
                <a:lnTo>
                  <a:pt x="203326" y="1854200"/>
                </a:lnTo>
                <a:lnTo>
                  <a:pt x="218439" y="1866900"/>
                </a:lnTo>
                <a:lnTo>
                  <a:pt x="1753742" y="1866900"/>
                </a:lnTo>
                <a:lnTo>
                  <a:pt x="1768728" y="1854200"/>
                </a:lnTo>
                <a:close/>
              </a:path>
              <a:path w="1971039" h="1879600">
                <a:moveTo>
                  <a:pt x="271399" y="1841500"/>
                </a:moveTo>
                <a:lnTo>
                  <a:pt x="174116" y="1841500"/>
                </a:lnTo>
                <a:lnTo>
                  <a:pt x="188594" y="1854200"/>
                </a:lnTo>
                <a:lnTo>
                  <a:pt x="286257" y="1854200"/>
                </a:lnTo>
                <a:lnTo>
                  <a:pt x="271399" y="1841500"/>
                </a:lnTo>
                <a:close/>
              </a:path>
              <a:path w="1971039" h="1879600">
                <a:moveTo>
                  <a:pt x="1797812" y="1841500"/>
                </a:moveTo>
                <a:lnTo>
                  <a:pt x="1699133" y="1841500"/>
                </a:lnTo>
                <a:lnTo>
                  <a:pt x="1684401" y="1854200"/>
                </a:lnTo>
                <a:lnTo>
                  <a:pt x="1783588" y="1854200"/>
                </a:lnTo>
                <a:lnTo>
                  <a:pt x="1797812" y="1841500"/>
                </a:lnTo>
                <a:close/>
              </a:path>
              <a:path w="1971039" h="1879600">
                <a:moveTo>
                  <a:pt x="229234" y="50800"/>
                </a:moveTo>
                <a:lnTo>
                  <a:pt x="159257" y="50800"/>
                </a:lnTo>
                <a:lnTo>
                  <a:pt x="145161" y="63500"/>
                </a:lnTo>
                <a:lnTo>
                  <a:pt x="119761" y="76200"/>
                </a:lnTo>
                <a:lnTo>
                  <a:pt x="74930" y="127000"/>
                </a:lnTo>
                <a:lnTo>
                  <a:pt x="47625" y="165100"/>
                </a:lnTo>
                <a:lnTo>
                  <a:pt x="25907" y="203200"/>
                </a:lnTo>
                <a:lnTo>
                  <a:pt x="19938" y="228600"/>
                </a:lnTo>
                <a:lnTo>
                  <a:pt x="14858" y="241300"/>
                </a:lnTo>
                <a:lnTo>
                  <a:pt x="10413" y="254000"/>
                </a:lnTo>
                <a:lnTo>
                  <a:pt x="6731" y="266700"/>
                </a:lnTo>
                <a:lnTo>
                  <a:pt x="3809" y="292100"/>
                </a:lnTo>
                <a:lnTo>
                  <a:pt x="1650" y="304800"/>
                </a:lnTo>
                <a:lnTo>
                  <a:pt x="507" y="317500"/>
                </a:lnTo>
                <a:lnTo>
                  <a:pt x="0" y="342900"/>
                </a:lnTo>
                <a:lnTo>
                  <a:pt x="126" y="1549399"/>
                </a:lnTo>
                <a:lnTo>
                  <a:pt x="507" y="1574799"/>
                </a:lnTo>
                <a:lnTo>
                  <a:pt x="1777" y="1587499"/>
                </a:lnTo>
                <a:lnTo>
                  <a:pt x="4063" y="1600199"/>
                </a:lnTo>
                <a:lnTo>
                  <a:pt x="6984" y="1625599"/>
                </a:lnTo>
                <a:lnTo>
                  <a:pt x="10668" y="1638300"/>
                </a:lnTo>
                <a:lnTo>
                  <a:pt x="15239" y="1651000"/>
                </a:lnTo>
                <a:lnTo>
                  <a:pt x="20446" y="1663700"/>
                </a:lnTo>
                <a:lnTo>
                  <a:pt x="26415" y="1689100"/>
                </a:lnTo>
                <a:lnTo>
                  <a:pt x="48387" y="1727200"/>
                </a:lnTo>
                <a:lnTo>
                  <a:pt x="76707" y="1765300"/>
                </a:lnTo>
                <a:lnTo>
                  <a:pt x="121793" y="1816100"/>
                </a:lnTo>
                <a:lnTo>
                  <a:pt x="146812" y="1828800"/>
                </a:lnTo>
                <a:lnTo>
                  <a:pt x="160527" y="1841500"/>
                </a:lnTo>
                <a:lnTo>
                  <a:pt x="242824" y="1841500"/>
                </a:lnTo>
                <a:lnTo>
                  <a:pt x="228981" y="1828800"/>
                </a:lnTo>
                <a:lnTo>
                  <a:pt x="202183" y="1828800"/>
                </a:lnTo>
                <a:lnTo>
                  <a:pt x="189356" y="1816100"/>
                </a:lnTo>
                <a:lnTo>
                  <a:pt x="176783" y="1803400"/>
                </a:lnTo>
                <a:lnTo>
                  <a:pt x="164591" y="1803400"/>
                </a:lnTo>
                <a:lnTo>
                  <a:pt x="141477" y="1790700"/>
                </a:lnTo>
                <a:lnTo>
                  <a:pt x="120268" y="1765300"/>
                </a:lnTo>
                <a:lnTo>
                  <a:pt x="101091" y="1739900"/>
                </a:lnTo>
                <a:lnTo>
                  <a:pt x="83819" y="1727200"/>
                </a:lnTo>
                <a:lnTo>
                  <a:pt x="62483" y="1689100"/>
                </a:lnTo>
                <a:lnTo>
                  <a:pt x="51181" y="1651000"/>
                </a:lnTo>
                <a:lnTo>
                  <a:pt x="46481" y="1638300"/>
                </a:lnTo>
                <a:lnTo>
                  <a:pt x="36449" y="1600199"/>
                </a:lnTo>
                <a:lnTo>
                  <a:pt x="33019" y="1549399"/>
                </a:lnTo>
                <a:lnTo>
                  <a:pt x="33019" y="342900"/>
                </a:lnTo>
                <a:lnTo>
                  <a:pt x="34543" y="304800"/>
                </a:lnTo>
                <a:lnTo>
                  <a:pt x="42544" y="266700"/>
                </a:lnTo>
                <a:lnTo>
                  <a:pt x="46608" y="254000"/>
                </a:lnTo>
                <a:lnTo>
                  <a:pt x="51307" y="228600"/>
                </a:lnTo>
                <a:lnTo>
                  <a:pt x="69214" y="190500"/>
                </a:lnTo>
                <a:lnTo>
                  <a:pt x="101345" y="152400"/>
                </a:lnTo>
                <a:lnTo>
                  <a:pt x="120776" y="127000"/>
                </a:lnTo>
                <a:lnTo>
                  <a:pt x="141986" y="101600"/>
                </a:lnTo>
                <a:lnTo>
                  <a:pt x="164972" y="88900"/>
                </a:lnTo>
                <a:lnTo>
                  <a:pt x="177037" y="76200"/>
                </a:lnTo>
                <a:lnTo>
                  <a:pt x="189611" y="76200"/>
                </a:lnTo>
                <a:lnTo>
                  <a:pt x="202311" y="63500"/>
                </a:lnTo>
                <a:lnTo>
                  <a:pt x="215645" y="63500"/>
                </a:lnTo>
                <a:lnTo>
                  <a:pt x="229234" y="50800"/>
                </a:lnTo>
                <a:close/>
              </a:path>
              <a:path w="1971039" h="1879600">
                <a:moveTo>
                  <a:pt x="1710563" y="1828800"/>
                </a:moveTo>
                <a:lnTo>
                  <a:pt x="259587" y="1828800"/>
                </a:lnTo>
                <a:lnTo>
                  <a:pt x="273303" y="1841500"/>
                </a:lnTo>
                <a:lnTo>
                  <a:pt x="1696719" y="1841500"/>
                </a:lnTo>
                <a:lnTo>
                  <a:pt x="1710563" y="1828800"/>
                </a:lnTo>
                <a:close/>
              </a:path>
              <a:path w="1971039" h="1879600">
                <a:moveTo>
                  <a:pt x="1810385" y="50800"/>
                </a:moveTo>
                <a:lnTo>
                  <a:pt x="1741931" y="50800"/>
                </a:lnTo>
                <a:lnTo>
                  <a:pt x="1755521" y="63500"/>
                </a:lnTo>
                <a:lnTo>
                  <a:pt x="1768728" y="63500"/>
                </a:lnTo>
                <a:lnTo>
                  <a:pt x="1781555" y="76200"/>
                </a:lnTo>
                <a:lnTo>
                  <a:pt x="1794128" y="76200"/>
                </a:lnTo>
                <a:lnTo>
                  <a:pt x="1806193" y="88900"/>
                </a:lnTo>
                <a:lnTo>
                  <a:pt x="1829308" y="101600"/>
                </a:lnTo>
                <a:lnTo>
                  <a:pt x="1850516" y="127000"/>
                </a:lnTo>
                <a:lnTo>
                  <a:pt x="1869821" y="152400"/>
                </a:lnTo>
                <a:lnTo>
                  <a:pt x="1886965" y="165100"/>
                </a:lnTo>
                <a:lnTo>
                  <a:pt x="1908428" y="203200"/>
                </a:lnTo>
                <a:lnTo>
                  <a:pt x="1924430" y="254000"/>
                </a:lnTo>
                <a:lnTo>
                  <a:pt x="1928367" y="266700"/>
                </a:lnTo>
                <a:lnTo>
                  <a:pt x="1936368" y="304800"/>
                </a:lnTo>
                <a:lnTo>
                  <a:pt x="1937765" y="342900"/>
                </a:lnTo>
                <a:lnTo>
                  <a:pt x="1937765" y="1549399"/>
                </a:lnTo>
                <a:lnTo>
                  <a:pt x="1936368" y="1587499"/>
                </a:lnTo>
                <a:lnTo>
                  <a:pt x="1928367" y="1625599"/>
                </a:lnTo>
                <a:lnTo>
                  <a:pt x="1919604" y="1651000"/>
                </a:lnTo>
                <a:lnTo>
                  <a:pt x="1914271" y="1676400"/>
                </a:lnTo>
                <a:lnTo>
                  <a:pt x="1894586" y="1714500"/>
                </a:lnTo>
                <a:lnTo>
                  <a:pt x="1869439" y="1739900"/>
                </a:lnTo>
                <a:lnTo>
                  <a:pt x="1850136" y="1765300"/>
                </a:lnTo>
                <a:lnTo>
                  <a:pt x="1828927" y="1790700"/>
                </a:lnTo>
                <a:lnTo>
                  <a:pt x="1805939" y="1803400"/>
                </a:lnTo>
                <a:lnTo>
                  <a:pt x="1793875" y="1816100"/>
                </a:lnTo>
                <a:lnTo>
                  <a:pt x="1781302" y="1816100"/>
                </a:lnTo>
                <a:lnTo>
                  <a:pt x="1768475" y="1828800"/>
                </a:lnTo>
                <a:lnTo>
                  <a:pt x="1741677" y="1828800"/>
                </a:lnTo>
                <a:lnTo>
                  <a:pt x="1727835" y="1841500"/>
                </a:lnTo>
                <a:lnTo>
                  <a:pt x="1811654" y="1841500"/>
                </a:lnTo>
                <a:lnTo>
                  <a:pt x="1825625" y="1828800"/>
                </a:lnTo>
                <a:lnTo>
                  <a:pt x="1851152" y="1803400"/>
                </a:lnTo>
                <a:lnTo>
                  <a:pt x="1874519" y="1790700"/>
                </a:lnTo>
                <a:lnTo>
                  <a:pt x="1914652" y="1739900"/>
                </a:lnTo>
                <a:lnTo>
                  <a:pt x="1938401" y="1701800"/>
                </a:lnTo>
                <a:lnTo>
                  <a:pt x="1945004" y="1676400"/>
                </a:lnTo>
                <a:lnTo>
                  <a:pt x="1950847" y="1663700"/>
                </a:lnTo>
                <a:lnTo>
                  <a:pt x="1956053" y="1651000"/>
                </a:lnTo>
                <a:lnTo>
                  <a:pt x="1960499" y="1638300"/>
                </a:lnTo>
                <a:lnTo>
                  <a:pt x="1964181" y="1625599"/>
                </a:lnTo>
                <a:lnTo>
                  <a:pt x="1967102" y="1600199"/>
                </a:lnTo>
                <a:lnTo>
                  <a:pt x="1969262" y="1587499"/>
                </a:lnTo>
                <a:lnTo>
                  <a:pt x="1970404" y="1574799"/>
                </a:lnTo>
                <a:lnTo>
                  <a:pt x="1970786" y="1549399"/>
                </a:lnTo>
                <a:lnTo>
                  <a:pt x="1970786" y="342900"/>
                </a:lnTo>
                <a:lnTo>
                  <a:pt x="1970404" y="317500"/>
                </a:lnTo>
                <a:lnTo>
                  <a:pt x="1969008" y="304800"/>
                </a:lnTo>
                <a:lnTo>
                  <a:pt x="1966849" y="292100"/>
                </a:lnTo>
                <a:lnTo>
                  <a:pt x="1963927" y="266700"/>
                </a:lnTo>
                <a:lnTo>
                  <a:pt x="1960117" y="254000"/>
                </a:lnTo>
                <a:lnTo>
                  <a:pt x="1955673" y="241300"/>
                </a:lnTo>
                <a:lnTo>
                  <a:pt x="1950465" y="228600"/>
                </a:lnTo>
                <a:lnTo>
                  <a:pt x="1944497" y="203200"/>
                </a:lnTo>
                <a:lnTo>
                  <a:pt x="1922526" y="165100"/>
                </a:lnTo>
                <a:lnTo>
                  <a:pt x="1894204" y="127000"/>
                </a:lnTo>
                <a:lnTo>
                  <a:pt x="1849119" y="76200"/>
                </a:lnTo>
                <a:lnTo>
                  <a:pt x="1823974" y="63500"/>
                </a:lnTo>
                <a:lnTo>
                  <a:pt x="1810385" y="50800"/>
                </a:lnTo>
                <a:close/>
              </a:path>
              <a:path w="1971039" h="1879600">
                <a:moveTo>
                  <a:pt x="262000" y="1816100"/>
                </a:moveTo>
                <a:lnTo>
                  <a:pt x="219456" y="1816100"/>
                </a:lnTo>
                <a:lnTo>
                  <a:pt x="232537" y="1828800"/>
                </a:lnTo>
                <a:lnTo>
                  <a:pt x="275208" y="1828800"/>
                </a:lnTo>
                <a:lnTo>
                  <a:pt x="262000" y="1816100"/>
                </a:lnTo>
                <a:close/>
              </a:path>
              <a:path w="1971039" h="1879600">
                <a:moveTo>
                  <a:pt x="1750694" y="1816100"/>
                </a:moveTo>
                <a:lnTo>
                  <a:pt x="1707641" y="1816100"/>
                </a:lnTo>
                <a:lnTo>
                  <a:pt x="1694179" y="1828800"/>
                </a:lnTo>
                <a:lnTo>
                  <a:pt x="1737614" y="1828800"/>
                </a:lnTo>
                <a:lnTo>
                  <a:pt x="1750694" y="1816100"/>
                </a:lnTo>
                <a:close/>
              </a:path>
              <a:path w="1971039" h="1879600">
                <a:moveTo>
                  <a:pt x="223393" y="1803400"/>
                </a:moveTo>
                <a:lnTo>
                  <a:pt x="194437" y="1803400"/>
                </a:lnTo>
                <a:lnTo>
                  <a:pt x="206628" y="1816100"/>
                </a:lnTo>
                <a:lnTo>
                  <a:pt x="235965" y="1816100"/>
                </a:lnTo>
                <a:lnTo>
                  <a:pt x="223393" y="1803400"/>
                </a:lnTo>
                <a:close/>
              </a:path>
              <a:path w="1971039" h="1879600">
                <a:moveTo>
                  <a:pt x="1775840" y="1803400"/>
                </a:moveTo>
                <a:lnTo>
                  <a:pt x="1746250" y="1803400"/>
                </a:lnTo>
                <a:lnTo>
                  <a:pt x="1733677" y="1816100"/>
                </a:lnTo>
                <a:lnTo>
                  <a:pt x="1763522" y="1816100"/>
                </a:lnTo>
                <a:lnTo>
                  <a:pt x="1775840" y="1803400"/>
                </a:lnTo>
                <a:close/>
              </a:path>
              <a:path w="1971039" h="1879600">
                <a:moveTo>
                  <a:pt x="200532" y="88900"/>
                </a:moveTo>
                <a:lnTo>
                  <a:pt x="182880" y="88900"/>
                </a:lnTo>
                <a:lnTo>
                  <a:pt x="171576" y="101600"/>
                </a:lnTo>
                <a:lnTo>
                  <a:pt x="149351" y="114300"/>
                </a:lnTo>
                <a:lnTo>
                  <a:pt x="110236" y="152400"/>
                </a:lnTo>
                <a:lnTo>
                  <a:pt x="85978" y="190500"/>
                </a:lnTo>
                <a:lnTo>
                  <a:pt x="66801" y="228600"/>
                </a:lnTo>
                <a:lnTo>
                  <a:pt x="53212" y="266700"/>
                </a:lnTo>
                <a:lnTo>
                  <a:pt x="45593" y="304800"/>
                </a:lnTo>
                <a:lnTo>
                  <a:pt x="44068" y="342900"/>
                </a:lnTo>
                <a:lnTo>
                  <a:pt x="44068" y="1549399"/>
                </a:lnTo>
                <a:lnTo>
                  <a:pt x="45465" y="1587499"/>
                </a:lnTo>
                <a:lnTo>
                  <a:pt x="53086" y="1625599"/>
                </a:lnTo>
                <a:lnTo>
                  <a:pt x="66547" y="1663700"/>
                </a:lnTo>
                <a:lnTo>
                  <a:pt x="85470" y="1701800"/>
                </a:lnTo>
                <a:lnTo>
                  <a:pt x="109219" y="1739900"/>
                </a:lnTo>
                <a:lnTo>
                  <a:pt x="127762" y="1752600"/>
                </a:lnTo>
                <a:lnTo>
                  <a:pt x="148081" y="1778000"/>
                </a:lnTo>
                <a:lnTo>
                  <a:pt x="170561" y="1790700"/>
                </a:lnTo>
                <a:lnTo>
                  <a:pt x="182244" y="1803400"/>
                </a:lnTo>
                <a:lnTo>
                  <a:pt x="199516" y="1803400"/>
                </a:lnTo>
                <a:lnTo>
                  <a:pt x="187578" y="1790700"/>
                </a:lnTo>
                <a:lnTo>
                  <a:pt x="176530" y="1778000"/>
                </a:lnTo>
                <a:lnTo>
                  <a:pt x="154686" y="1765300"/>
                </a:lnTo>
                <a:lnTo>
                  <a:pt x="135127" y="1752600"/>
                </a:lnTo>
                <a:lnTo>
                  <a:pt x="117347" y="1727200"/>
                </a:lnTo>
                <a:lnTo>
                  <a:pt x="101472" y="1701800"/>
                </a:lnTo>
                <a:lnTo>
                  <a:pt x="94741" y="1701800"/>
                </a:lnTo>
                <a:lnTo>
                  <a:pt x="76581" y="1663700"/>
                </a:lnTo>
                <a:lnTo>
                  <a:pt x="63626" y="1625599"/>
                </a:lnTo>
                <a:lnTo>
                  <a:pt x="56387" y="1587499"/>
                </a:lnTo>
                <a:lnTo>
                  <a:pt x="54990" y="1549399"/>
                </a:lnTo>
                <a:lnTo>
                  <a:pt x="55118" y="342900"/>
                </a:lnTo>
                <a:lnTo>
                  <a:pt x="56514" y="304800"/>
                </a:lnTo>
                <a:lnTo>
                  <a:pt x="64007" y="266700"/>
                </a:lnTo>
                <a:lnTo>
                  <a:pt x="77088" y="228600"/>
                </a:lnTo>
                <a:lnTo>
                  <a:pt x="95503" y="190500"/>
                </a:lnTo>
                <a:lnTo>
                  <a:pt x="118999" y="165100"/>
                </a:lnTo>
                <a:lnTo>
                  <a:pt x="137032" y="139700"/>
                </a:lnTo>
                <a:lnTo>
                  <a:pt x="156718" y="127000"/>
                </a:lnTo>
                <a:lnTo>
                  <a:pt x="178181" y="101600"/>
                </a:lnTo>
                <a:lnTo>
                  <a:pt x="188849" y="101600"/>
                </a:lnTo>
                <a:lnTo>
                  <a:pt x="200532" y="88900"/>
                </a:lnTo>
                <a:close/>
              </a:path>
              <a:path w="1971039" h="1879600">
                <a:moveTo>
                  <a:pt x="1788667" y="88900"/>
                </a:moveTo>
                <a:lnTo>
                  <a:pt x="1771396" y="88900"/>
                </a:lnTo>
                <a:lnTo>
                  <a:pt x="1783206" y="101600"/>
                </a:lnTo>
                <a:lnTo>
                  <a:pt x="1794383" y="114300"/>
                </a:lnTo>
                <a:lnTo>
                  <a:pt x="1816227" y="127000"/>
                </a:lnTo>
                <a:lnTo>
                  <a:pt x="1835785" y="139700"/>
                </a:lnTo>
                <a:lnTo>
                  <a:pt x="1853564" y="165100"/>
                </a:lnTo>
                <a:lnTo>
                  <a:pt x="1869439" y="177800"/>
                </a:lnTo>
                <a:lnTo>
                  <a:pt x="1888871" y="215900"/>
                </a:lnTo>
                <a:lnTo>
                  <a:pt x="1903602" y="254000"/>
                </a:lnTo>
                <a:lnTo>
                  <a:pt x="1912747" y="292100"/>
                </a:lnTo>
                <a:lnTo>
                  <a:pt x="1915794" y="342900"/>
                </a:lnTo>
                <a:lnTo>
                  <a:pt x="1915794" y="1549399"/>
                </a:lnTo>
                <a:lnTo>
                  <a:pt x="1914398" y="1587499"/>
                </a:lnTo>
                <a:lnTo>
                  <a:pt x="1906904" y="1625599"/>
                </a:lnTo>
                <a:lnTo>
                  <a:pt x="1893824" y="1663700"/>
                </a:lnTo>
                <a:lnTo>
                  <a:pt x="1875409" y="1701800"/>
                </a:lnTo>
                <a:lnTo>
                  <a:pt x="1851914" y="1727200"/>
                </a:lnTo>
                <a:lnTo>
                  <a:pt x="1833879" y="1752600"/>
                </a:lnTo>
                <a:lnTo>
                  <a:pt x="1814067" y="1765300"/>
                </a:lnTo>
                <a:lnTo>
                  <a:pt x="1792731" y="1790700"/>
                </a:lnTo>
                <a:lnTo>
                  <a:pt x="1782064" y="1790700"/>
                </a:lnTo>
                <a:lnTo>
                  <a:pt x="1770379" y="1803400"/>
                </a:lnTo>
                <a:lnTo>
                  <a:pt x="1787905" y="1803400"/>
                </a:lnTo>
                <a:lnTo>
                  <a:pt x="1799336" y="1790700"/>
                </a:lnTo>
                <a:lnTo>
                  <a:pt x="1821561" y="1778000"/>
                </a:lnTo>
                <a:lnTo>
                  <a:pt x="1842008" y="1752600"/>
                </a:lnTo>
                <a:lnTo>
                  <a:pt x="1860677" y="1739900"/>
                </a:lnTo>
                <a:lnTo>
                  <a:pt x="1877440" y="1714500"/>
                </a:lnTo>
                <a:lnTo>
                  <a:pt x="1898268" y="1676400"/>
                </a:lnTo>
                <a:lnTo>
                  <a:pt x="1913763" y="1638300"/>
                </a:lnTo>
                <a:lnTo>
                  <a:pt x="1923414" y="1600199"/>
                </a:lnTo>
                <a:lnTo>
                  <a:pt x="1926843" y="1549399"/>
                </a:lnTo>
                <a:lnTo>
                  <a:pt x="1926843" y="342900"/>
                </a:lnTo>
                <a:lnTo>
                  <a:pt x="1925447" y="304800"/>
                </a:lnTo>
                <a:lnTo>
                  <a:pt x="1917827" y="266700"/>
                </a:lnTo>
                <a:lnTo>
                  <a:pt x="1904364" y="228600"/>
                </a:lnTo>
                <a:lnTo>
                  <a:pt x="1885441" y="190500"/>
                </a:lnTo>
                <a:lnTo>
                  <a:pt x="1861692" y="152400"/>
                </a:lnTo>
                <a:lnTo>
                  <a:pt x="1843151" y="139700"/>
                </a:lnTo>
                <a:lnTo>
                  <a:pt x="1822703" y="114300"/>
                </a:lnTo>
                <a:lnTo>
                  <a:pt x="1800352" y="101600"/>
                </a:lnTo>
                <a:lnTo>
                  <a:pt x="1788667" y="88900"/>
                </a:lnTo>
                <a:close/>
              </a:path>
              <a:path w="1971039" h="1879600">
                <a:moveTo>
                  <a:pt x="224662" y="76200"/>
                </a:moveTo>
                <a:lnTo>
                  <a:pt x="207390" y="76200"/>
                </a:lnTo>
                <a:lnTo>
                  <a:pt x="195071" y="88900"/>
                </a:lnTo>
                <a:lnTo>
                  <a:pt x="212344" y="88900"/>
                </a:lnTo>
                <a:lnTo>
                  <a:pt x="224662" y="76200"/>
                </a:lnTo>
                <a:close/>
              </a:path>
              <a:path w="1971039" h="1879600">
                <a:moveTo>
                  <a:pt x="1764284" y="76200"/>
                </a:moveTo>
                <a:lnTo>
                  <a:pt x="1734819" y="76200"/>
                </a:lnTo>
                <a:lnTo>
                  <a:pt x="1747392" y="88900"/>
                </a:lnTo>
                <a:lnTo>
                  <a:pt x="1776476" y="88900"/>
                </a:lnTo>
                <a:lnTo>
                  <a:pt x="1764284" y="76200"/>
                </a:lnTo>
                <a:close/>
              </a:path>
              <a:path w="1971039" h="1879600">
                <a:moveTo>
                  <a:pt x="263270" y="63500"/>
                </a:moveTo>
                <a:lnTo>
                  <a:pt x="233299" y="63500"/>
                </a:lnTo>
                <a:lnTo>
                  <a:pt x="220218" y="76200"/>
                </a:lnTo>
                <a:lnTo>
                  <a:pt x="250062" y="76200"/>
                </a:lnTo>
                <a:lnTo>
                  <a:pt x="263270" y="63500"/>
                </a:lnTo>
                <a:close/>
              </a:path>
              <a:path w="1971039" h="1879600">
                <a:moveTo>
                  <a:pt x="1738376" y="63500"/>
                </a:moveTo>
                <a:lnTo>
                  <a:pt x="1708785" y="63500"/>
                </a:lnTo>
                <a:lnTo>
                  <a:pt x="1722119" y="76200"/>
                </a:lnTo>
                <a:lnTo>
                  <a:pt x="1751456" y="76200"/>
                </a:lnTo>
                <a:lnTo>
                  <a:pt x="1738376" y="63500"/>
                </a:lnTo>
                <a:close/>
              </a:path>
              <a:path w="1971039" h="1879600">
                <a:moveTo>
                  <a:pt x="1697609" y="50800"/>
                </a:moveTo>
                <a:lnTo>
                  <a:pt x="274193" y="50800"/>
                </a:lnTo>
                <a:lnTo>
                  <a:pt x="260222" y="63500"/>
                </a:lnTo>
                <a:lnTo>
                  <a:pt x="1711325" y="63500"/>
                </a:lnTo>
                <a:lnTo>
                  <a:pt x="1697609" y="50800"/>
                </a:lnTo>
                <a:close/>
              </a:path>
              <a:path w="1971039" h="1879600">
                <a:moveTo>
                  <a:pt x="286512" y="38100"/>
                </a:moveTo>
                <a:lnTo>
                  <a:pt x="187325" y="38100"/>
                </a:lnTo>
                <a:lnTo>
                  <a:pt x="173100" y="50800"/>
                </a:lnTo>
                <a:lnTo>
                  <a:pt x="271652" y="50800"/>
                </a:lnTo>
                <a:lnTo>
                  <a:pt x="286512" y="38100"/>
                </a:lnTo>
                <a:close/>
              </a:path>
              <a:path w="1971039" h="1879600">
                <a:moveTo>
                  <a:pt x="1767586" y="25400"/>
                </a:moveTo>
                <a:lnTo>
                  <a:pt x="217169" y="25400"/>
                </a:lnTo>
                <a:lnTo>
                  <a:pt x="202056" y="38100"/>
                </a:lnTo>
                <a:lnTo>
                  <a:pt x="1684654" y="38100"/>
                </a:lnTo>
                <a:lnTo>
                  <a:pt x="1699514" y="50800"/>
                </a:lnTo>
                <a:lnTo>
                  <a:pt x="1796668" y="50800"/>
                </a:lnTo>
                <a:lnTo>
                  <a:pt x="1782317" y="38100"/>
                </a:lnTo>
                <a:lnTo>
                  <a:pt x="1767586" y="25400"/>
                </a:lnTo>
                <a:close/>
              </a:path>
              <a:path w="1971039" h="1879600">
                <a:moveTo>
                  <a:pt x="1721358" y="12700"/>
                </a:moveTo>
                <a:lnTo>
                  <a:pt x="248284" y="12700"/>
                </a:lnTo>
                <a:lnTo>
                  <a:pt x="232537" y="25400"/>
                </a:lnTo>
                <a:lnTo>
                  <a:pt x="1737105" y="25400"/>
                </a:lnTo>
                <a:lnTo>
                  <a:pt x="1721358" y="12700"/>
                </a:lnTo>
                <a:close/>
              </a:path>
              <a:path w="1971039" h="1879600">
                <a:moveTo>
                  <a:pt x="1655444" y="0"/>
                </a:moveTo>
                <a:lnTo>
                  <a:pt x="314197" y="0"/>
                </a:lnTo>
                <a:lnTo>
                  <a:pt x="297052" y="12700"/>
                </a:lnTo>
                <a:lnTo>
                  <a:pt x="1672209" y="12700"/>
                </a:lnTo>
                <a:lnTo>
                  <a:pt x="1655444" y="0"/>
                </a:lnTo>
                <a:close/>
              </a:path>
            </a:pathLst>
          </a:custGeom>
          <a:solidFill>
            <a:srgbClr val="FFFFFF"/>
          </a:solidFill>
        </p:spPr>
        <p:txBody>
          <a:bodyPr wrap="square" lIns="0" tIns="0" rIns="0" bIns="0" rtlCol="0"/>
          <a:lstStyle/>
          <a:p>
            <a:endParaRPr/>
          </a:p>
        </p:txBody>
      </p:sp>
      <p:sp>
        <p:nvSpPr>
          <p:cNvPr id="11" name="object 11"/>
          <p:cNvSpPr txBox="1"/>
          <p:nvPr/>
        </p:nvSpPr>
        <p:spPr>
          <a:xfrm>
            <a:off x="2091291" y="4303076"/>
            <a:ext cx="1572260" cy="1503045"/>
          </a:xfrm>
          <a:prstGeom prst="rect">
            <a:avLst/>
          </a:prstGeom>
        </p:spPr>
        <p:txBody>
          <a:bodyPr vert="horz" wrap="square" lIns="0" tIns="0" rIns="0" bIns="0" rtlCol="0">
            <a:spAutoFit/>
          </a:bodyPr>
          <a:lstStyle/>
          <a:p>
            <a:pPr marL="12700" marR="5080" indent="1270" algn="ctr">
              <a:lnSpc>
                <a:spcPct val="115199"/>
              </a:lnSpc>
            </a:pPr>
            <a:r>
              <a:rPr lang="en-GB" sz="1400" dirty="0" smtClean="0">
                <a:solidFill>
                  <a:srgbClr val="FFFFFF"/>
                </a:solidFill>
                <a:latin typeface="Lucida Sans Unicode"/>
                <a:cs typeface="Lucida Sans Unicode"/>
              </a:rPr>
              <a:t>SEND</a:t>
            </a:r>
            <a:r>
              <a:rPr sz="1400" dirty="0" smtClean="0">
                <a:solidFill>
                  <a:srgbClr val="FFFFFF"/>
                </a:solidFill>
                <a:latin typeface="Lucida Sans Unicode"/>
                <a:cs typeface="Lucida Sans Unicode"/>
              </a:rPr>
              <a:t>Co </a:t>
            </a:r>
            <a:r>
              <a:rPr sz="1400" spc="-5" dirty="0">
                <a:solidFill>
                  <a:srgbClr val="FFFFFF"/>
                </a:solidFill>
                <a:latin typeface="Lucida Sans Unicode"/>
                <a:cs typeface="Lucida Sans Unicode"/>
              </a:rPr>
              <a:t>con</a:t>
            </a:r>
            <a:r>
              <a:rPr sz="1400" spc="5" dirty="0">
                <a:solidFill>
                  <a:srgbClr val="FFFFFF"/>
                </a:solidFill>
                <a:latin typeface="Lucida Sans Unicode"/>
                <a:cs typeface="Lucida Sans Unicode"/>
              </a:rPr>
              <a:t>t</a:t>
            </a:r>
            <a:r>
              <a:rPr sz="1400" spc="-5" dirty="0">
                <a:solidFill>
                  <a:srgbClr val="FFFFFF"/>
                </a:solidFill>
                <a:latin typeface="Lucida Sans Unicode"/>
                <a:cs typeface="Lucida Sans Unicode"/>
              </a:rPr>
              <a:t>ac</a:t>
            </a:r>
            <a:r>
              <a:rPr sz="1400" dirty="0">
                <a:solidFill>
                  <a:srgbClr val="FFFFFF"/>
                </a:solidFill>
                <a:latin typeface="Lucida Sans Unicode"/>
                <a:cs typeface="Lucida Sans Unicode"/>
              </a:rPr>
              <a:t>ts t</a:t>
            </a:r>
            <a:r>
              <a:rPr sz="1400" spc="5" dirty="0">
                <a:solidFill>
                  <a:srgbClr val="FFFFFF"/>
                </a:solidFill>
                <a:latin typeface="Lucida Sans Unicode"/>
                <a:cs typeface="Lucida Sans Unicode"/>
              </a:rPr>
              <a:t>h</a:t>
            </a:r>
            <a:r>
              <a:rPr sz="1400" dirty="0">
                <a:solidFill>
                  <a:srgbClr val="FFFFFF"/>
                </a:solidFill>
                <a:latin typeface="Lucida Sans Unicode"/>
                <a:cs typeface="Lucida Sans Unicode"/>
              </a:rPr>
              <a:t>e</a:t>
            </a:r>
            <a:r>
              <a:rPr sz="1400" spc="-15" dirty="0">
                <a:solidFill>
                  <a:srgbClr val="FFFFFF"/>
                </a:solidFill>
                <a:latin typeface="Lucida Sans Unicode"/>
                <a:cs typeface="Lucida Sans Unicode"/>
              </a:rPr>
              <a:t> </a:t>
            </a:r>
            <a:r>
              <a:rPr sz="1400" dirty="0">
                <a:solidFill>
                  <a:srgbClr val="FFFFFF"/>
                </a:solidFill>
                <a:latin typeface="Lucida Sans Unicode"/>
                <a:cs typeface="Lucida Sans Unicode"/>
              </a:rPr>
              <a:t>p</a:t>
            </a:r>
            <a:r>
              <a:rPr sz="1400" spc="-5" dirty="0">
                <a:solidFill>
                  <a:srgbClr val="FFFFFF"/>
                </a:solidFill>
                <a:latin typeface="Lucida Sans Unicode"/>
                <a:cs typeface="Lucida Sans Unicode"/>
              </a:rPr>
              <a:t>re</a:t>
            </a:r>
            <a:r>
              <a:rPr sz="1400" dirty="0">
                <a:solidFill>
                  <a:srgbClr val="FFFFFF"/>
                </a:solidFill>
                <a:latin typeface="Lucida Sans Unicode"/>
                <a:cs typeface="Lucida Sans Unicode"/>
              </a:rPr>
              <a:t>vio</a:t>
            </a:r>
            <a:r>
              <a:rPr sz="1400" spc="5" dirty="0">
                <a:solidFill>
                  <a:srgbClr val="FFFFFF"/>
                </a:solidFill>
                <a:latin typeface="Lucida Sans Unicode"/>
                <a:cs typeface="Lucida Sans Unicode"/>
              </a:rPr>
              <a:t>u</a:t>
            </a:r>
            <a:r>
              <a:rPr sz="1400" dirty="0">
                <a:solidFill>
                  <a:srgbClr val="FFFFFF"/>
                </a:solidFill>
                <a:latin typeface="Lucida Sans Unicode"/>
                <a:cs typeface="Lucida Sans Unicode"/>
              </a:rPr>
              <a:t>s scho</a:t>
            </a:r>
            <a:r>
              <a:rPr sz="1400" spc="-5" dirty="0">
                <a:solidFill>
                  <a:srgbClr val="FFFFFF"/>
                </a:solidFill>
                <a:latin typeface="Lucida Sans Unicode"/>
                <a:cs typeface="Lucida Sans Unicode"/>
              </a:rPr>
              <a:t>o</a:t>
            </a:r>
            <a:r>
              <a:rPr sz="1400" dirty="0">
                <a:solidFill>
                  <a:srgbClr val="FFFFFF"/>
                </a:solidFill>
                <a:latin typeface="Lucida Sans Unicode"/>
                <a:cs typeface="Lucida Sans Unicode"/>
              </a:rPr>
              <a:t>l</a:t>
            </a:r>
            <a:r>
              <a:rPr sz="1400" spc="-20" dirty="0">
                <a:solidFill>
                  <a:srgbClr val="FFFFFF"/>
                </a:solidFill>
                <a:latin typeface="Lucida Sans Unicode"/>
                <a:cs typeface="Lucida Sans Unicode"/>
              </a:rPr>
              <a:t> </a:t>
            </a:r>
            <a:r>
              <a:rPr sz="1400" dirty="0">
                <a:solidFill>
                  <a:srgbClr val="FFFFFF"/>
                </a:solidFill>
                <a:latin typeface="Lucida Sans Unicode"/>
                <a:cs typeface="Lucida Sans Unicode"/>
              </a:rPr>
              <a:t>to</a:t>
            </a:r>
            <a:r>
              <a:rPr sz="1400" spc="-10" dirty="0">
                <a:solidFill>
                  <a:srgbClr val="FFFFFF"/>
                </a:solidFill>
                <a:latin typeface="Lucida Sans Unicode"/>
                <a:cs typeface="Lucida Sans Unicode"/>
              </a:rPr>
              <a:t> </a:t>
            </a:r>
            <a:r>
              <a:rPr sz="1400" dirty="0">
                <a:solidFill>
                  <a:srgbClr val="FFFFFF"/>
                </a:solidFill>
                <a:latin typeface="Lucida Sans Unicode"/>
                <a:cs typeface="Lucida Sans Unicode"/>
              </a:rPr>
              <a:t>dis</a:t>
            </a:r>
            <a:r>
              <a:rPr sz="1400" spc="-5" dirty="0">
                <a:solidFill>
                  <a:srgbClr val="FFFFFF"/>
                </a:solidFill>
                <a:latin typeface="Lucida Sans Unicode"/>
                <a:cs typeface="Lucida Sans Unicode"/>
              </a:rPr>
              <a:t>c</a:t>
            </a:r>
            <a:r>
              <a:rPr sz="1400" dirty="0">
                <a:solidFill>
                  <a:srgbClr val="FFFFFF"/>
                </a:solidFill>
                <a:latin typeface="Lucida Sans Unicode"/>
                <a:cs typeface="Lucida Sans Unicode"/>
              </a:rPr>
              <a:t>uss pa</a:t>
            </a:r>
            <a:r>
              <a:rPr sz="1400" spc="-5" dirty="0">
                <a:solidFill>
                  <a:srgbClr val="FFFFFF"/>
                </a:solidFill>
                <a:latin typeface="Lucida Sans Unicode"/>
                <a:cs typeface="Lucida Sans Unicode"/>
              </a:rPr>
              <a:t>r</a:t>
            </a:r>
            <a:r>
              <a:rPr sz="1400" dirty="0">
                <a:solidFill>
                  <a:srgbClr val="FFFFFF"/>
                </a:solidFill>
                <a:latin typeface="Lucida Sans Unicode"/>
                <a:cs typeface="Lucida Sans Unicode"/>
              </a:rPr>
              <a:t>tic</a:t>
            </a:r>
            <a:r>
              <a:rPr sz="1400" spc="5" dirty="0">
                <a:solidFill>
                  <a:srgbClr val="FFFFFF"/>
                </a:solidFill>
                <a:latin typeface="Lucida Sans Unicode"/>
                <a:cs typeface="Lucida Sans Unicode"/>
              </a:rPr>
              <a:t>u</a:t>
            </a:r>
            <a:r>
              <a:rPr sz="1400" dirty="0">
                <a:solidFill>
                  <a:srgbClr val="FFFFFF"/>
                </a:solidFill>
                <a:latin typeface="Lucida Sans Unicode"/>
                <a:cs typeface="Lucida Sans Unicode"/>
              </a:rPr>
              <a:t>l</a:t>
            </a:r>
            <a:r>
              <a:rPr sz="1400" spc="-5" dirty="0">
                <a:solidFill>
                  <a:srgbClr val="FFFFFF"/>
                </a:solidFill>
                <a:latin typeface="Lucida Sans Unicode"/>
                <a:cs typeface="Lucida Sans Unicode"/>
              </a:rPr>
              <a:t>a</a:t>
            </a:r>
            <a:r>
              <a:rPr sz="1400" dirty="0">
                <a:solidFill>
                  <a:srgbClr val="FFFFFF"/>
                </a:solidFill>
                <a:latin typeface="Lucida Sans Unicode"/>
                <a:cs typeface="Lucida Sans Unicode"/>
              </a:rPr>
              <a:t>r</a:t>
            </a:r>
            <a:r>
              <a:rPr sz="1400" spc="-35" dirty="0">
                <a:solidFill>
                  <a:srgbClr val="FFFFFF"/>
                </a:solidFill>
                <a:latin typeface="Lucida Sans Unicode"/>
                <a:cs typeface="Lucida Sans Unicode"/>
              </a:rPr>
              <a:t> </a:t>
            </a:r>
            <a:r>
              <a:rPr sz="1400" dirty="0">
                <a:solidFill>
                  <a:srgbClr val="FFFFFF"/>
                </a:solidFill>
                <a:latin typeface="Lucida Sans Unicode"/>
                <a:cs typeface="Lucida Sans Unicode"/>
              </a:rPr>
              <a:t>needs and</a:t>
            </a:r>
            <a:r>
              <a:rPr sz="1400" spc="-20" dirty="0">
                <a:solidFill>
                  <a:srgbClr val="FFFFFF"/>
                </a:solidFill>
                <a:latin typeface="Lucida Sans Unicode"/>
                <a:cs typeface="Lucida Sans Unicode"/>
              </a:rPr>
              <a:t> </a:t>
            </a:r>
            <a:r>
              <a:rPr sz="1400" dirty="0">
                <a:solidFill>
                  <a:srgbClr val="FFFFFF"/>
                </a:solidFill>
                <a:latin typeface="Lucida Sans Unicode"/>
                <a:cs typeface="Lucida Sans Unicode"/>
              </a:rPr>
              <a:t>s</a:t>
            </a:r>
            <a:r>
              <a:rPr sz="1400" spc="5" dirty="0">
                <a:solidFill>
                  <a:srgbClr val="FFFFFF"/>
                </a:solidFill>
                <a:latin typeface="Lucida Sans Unicode"/>
                <a:cs typeface="Lucida Sans Unicode"/>
              </a:rPr>
              <a:t>u</a:t>
            </a:r>
            <a:r>
              <a:rPr sz="1400" dirty="0">
                <a:solidFill>
                  <a:srgbClr val="FFFFFF"/>
                </a:solidFill>
                <a:latin typeface="Lucida Sans Unicode"/>
                <a:cs typeface="Lucida Sans Unicode"/>
              </a:rPr>
              <a:t>pp</a:t>
            </a:r>
            <a:r>
              <a:rPr sz="1400" spc="-5" dirty="0">
                <a:solidFill>
                  <a:srgbClr val="FFFFFF"/>
                </a:solidFill>
                <a:latin typeface="Lucida Sans Unicode"/>
                <a:cs typeface="Lucida Sans Unicode"/>
              </a:rPr>
              <a:t>or</a:t>
            </a:r>
            <a:r>
              <a:rPr sz="1400" dirty="0">
                <a:solidFill>
                  <a:srgbClr val="FFFFFF"/>
                </a:solidFill>
                <a:latin typeface="Lucida Sans Unicode"/>
                <a:cs typeface="Lucida Sans Unicode"/>
              </a:rPr>
              <a:t>t</a:t>
            </a:r>
            <a:r>
              <a:rPr sz="1400" spc="-30" dirty="0">
                <a:solidFill>
                  <a:srgbClr val="FFFFFF"/>
                </a:solidFill>
                <a:latin typeface="Lucida Sans Unicode"/>
                <a:cs typeface="Lucida Sans Unicode"/>
              </a:rPr>
              <a:t> </a:t>
            </a:r>
            <a:r>
              <a:rPr sz="1400" dirty="0">
                <a:solidFill>
                  <a:srgbClr val="FFFFFF"/>
                </a:solidFill>
                <a:latin typeface="Lucida Sans Unicode"/>
                <a:cs typeface="Lucida Sans Unicode"/>
              </a:rPr>
              <a:t>t</a:t>
            </a:r>
            <a:r>
              <a:rPr sz="1400" spc="5" dirty="0">
                <a:solidFill>
                  <a:srgbClr val="FFFFFF"/>
                </a:solidFill>
                <a:latin typeface="Lucida Sans Unicode"/>
                <a:cs typeface="Lucida Sans Unicode"/>
              </a:rPr>
              <a:t>h</a:t>
            </a:r>
            <a:r>
              <a:rPr sz="1400" dirty="0">
                <a:solidFill>
                  <a:srgbClr val="FFFFFF"/>
                </a:solidFill>
                <a:latin typeface="Lucida Sans Unicode"/>
                <a:cs typeface="Lucida Sans Unicode"/>
              </a:rPr>
              <a:t>e </a:t>
            </a:r>
            <a:r>
              <a:rPr sz="1400" spc="-5" dirty="0">
                <a:solidFill>
                  <a:srgbClr val="FFFFFF"/>
                </a:solidFill>
                <a:latin typeface="Lucida Sans Unicode"/>
                <a:cs typeface="Lucida Sans Unicode"/>
              </a:rPr>
              <a:t>chi</a:t>
            </a:r>
            <a:r>
              <a:rPr sz="1400" spc="5" dirty="0">
                <a:solidFill>
                  <a:srgbClr val="FFFFFF"/>
                </a:solidFill>
                <a:latin typeface="Lucida Sans Unicode"/>
                <a:cs typeface="Lucida Sans Unicode"/>
              </a:rPr>
              <a:t>l</a:t>
            </a:r>
            <a:r>
              <a:rPr sz="1400" dirty="0">
                <a:solidFill>
                  <a:srgbClr val="FFFFFF"/>
                </a:solidFill>
                <a:latin typeface="Lucida Sans Unicode"/>
                <a:cs typeface="Lucida Sans Unicode"/>
              </a:rPr>
              <a:t>d</a:t>
            </a:r>
            <a:r>
              <a:rPr sz="1400" spc="-20" dirty="0">
                <a:solidFill>
                  <a:srgbClr val="FFFFFF"/>
                </a:solidFill>
                <a:latin typeface="Lucida Sans Unicode"/>
                <a:cs typeface="Lucida Sans Unicode"/>
              </a:rPr>
              <a:t> </a:t>
            </a:r>
            <a:r>
              <a:rPr sz="1400" dirty="0">
                <a:solidFill>
                  <a:srgbClr val="FFFFFF"/>
                </a:solidFill>
                <a:latin typeface="Lucida Sans Unicode"/>
                <a:cs typeface="Lucida Sans Unicode"/>
              </a:rPr>
              <a:t>has</a:t>
            </a:r>
            <a:r>
              <a:rPr sz="1400" spc="-20" dirty="0">
                <a:solidFill>
                  <a:srgbClr val="FFFFFF"/>
                </a:solidFill>
                <a:latin typeface="Lucida Sans Unicode"/>
                <a:cs typeface="Lucida Sans Unicode"/>
              </a:rPr>
              <a:t> </a:t>
            </a:r>
            <a:r>
              <a:rPr sz="1400" spc="-5" dirty="0">
                <a:solidFill>
                  <a:srgbClr val="FFFFFF"/>
                </a:solidFill>
                <a:latin typeface="Lucida Sans Unicode"/>
                <a:cs typeface="Lucida Sans Unicode"/>
              </a:rPr>
              <a:t>rec</a:t>
            </a:r>
            <a:r>
              <a:rPr sz="1400" spc="-10" dirty="0">
                <a:solidFill>
                  <a:srgbClr val="FFFFFF"/>
                </a:solidFill>
                <a:latin typeface="Lucida Sans Unicode"/>
                <a:cs typeface="Lucida Sans Unicode"/>
              </a:rPr>
              <a:t>e</a:t>
            </a:r>
            <a:r>
              <a:rPr sz="1400" dirty="0">
                <a:solidFill>
                  <a:srgbClr val="FFFFFF"/>
                </a:solidFill>
                <a:latin typeface="Lucida Sans Unicode"/>
                <a:cs typeface="Lucida Sans Unicode"/>
              </a:rPr>
              <a:t>iv</a:t>
            </a:r>
            <a:r>
              <a:rPr sz="1400" spc="-5" dirty="0">
                <a:solidFill>
                  <a:srgbClr val="FFFFFF"/>
                </a:solidFill>
                <a:latin typeface="Lucida Sans Unicode"/>
                <a:cs typeface="Lucida Sans Unicode"/>
              </a:rPr>
              <a:t>ed</a:t>
            </a:r>
            <a:endParaRPr sz="1400" dirty="0">
              <a:latin typeface="Lucida Sans Unicode"/>
              <a:cs typeface="Lucida Sans Unicode"/>
            </a:endParaRPr>
          </a:p>
        </p:txBody>
      </p:sp>
      <p:sp>
        <p:nvSpPr>
          <p:cNvPr id="12" name="object 12"/>
          <p:cNvSpPr txBox="1"/>
          <p:nvPr/>
        </p:nvSpPr>
        <p:spPr>
          <a:xfrm>
            <a:off x="6732803" y="4037414"/>
            <a:ext cx="1609090" cy="1478482"/>
          </a:xfrm>
          <a:prstGeom prst="rect">
            <a:avLst/>
          </a:prstGeom>
        </p:spPr>
        <p:txBody>
          <a:bodyPr vert="horz" wrap="square" lIns="0" tIns="0" rIns="0" bIns="0" rtlCol="0">
            <a:spAutoFit/>
          </a:bodyPr>
          <a:lstStyle/>
          <a:p>
            <a:pPr marL="12700" marR="5080" algn="ctr">
              <a:lnSpc>
                <a:spcPct val="115199"/>
              </a:lnSpc>
            </a:pPr>
            <a:r>
              <a:rPr lang="en-GB" sz="1400" dirty="0" smtClean="0">
                <a:solidFill>
                  <a:srgbClr val="FFFFFF"/>
                </a:solidFill>
                <a:latin typeface="Lucida Sans Unicode"/>
                <a:cs typeface="Lucida Sans Unicode"/>
              </a:rPr>
              <a:t>SEND</a:t>
            </a:r>
            <a:r>
              <a:rPr sz="1400" dirty="0" smtClean="0">
                <a:solidFill>
                  <a:srgbClr val="FFFFFF"/>
                </a:solidFill>
                <a:latin typeface="Lucida Sans Unicode"/>
                <a:cs typeface="Lucida Sans Unicode"/>
              </a:rPr>
              <a:t>Co </a:t>
            </a:r>
            <a:r>
              <a:rPr sz="1400" dirty="0">
                <a:solidFill>
                  <a:srgbClr val="FFFFFF"/>
                </a:solidFill>
                <a:latin typeface="Lucida Sans Unicode"/>
                <a:cs typeface="Lucida Sans Unicode"/>
              </a:rPr>
              <a:t>will</a:t>
            </a:r>
            <a:r>
              <a:rPr sz="1400" spc="-20" dirty="0">
                <a:solidFill>
                  <a:srgbClr val="FFFFFF"/>
                </a:solidFill>
                <a:latin typeface="Lucida Sans Unicode"/>
                <a:cs typeface="Lucida Sans Unicode"/>
              </a:rPr>
              <a:t> </a:t>
            </a:r>
            <a:r>
              <a:rPr sz="1400" dirty="0" smtClean="0">
                <a:solidFill>
                  <a:srgbClr val="FFFFFF"/>
                </a:solidFill>
                <a:latin typeface="Lucida Sans Unicode"/>
                <a:cs typeface="Lucida Sans Unicode"/>
              </a:rPr>
              <a:t>visit</a:t>
            </a:r>
            <a:r>
              <a:rPr lang="en-GB" sz="1400" dirty="0" smtClean="0">
                <a:solidFill>
                  <a:srgbClr val="FFFFFF"/>
                </a:solidFill>
                <a:latin typeface="Lucida Sans Unicode"/>
                <a:cs typeface="Lucida Sans Unicode"/>
              </a:rPr>
              <a:t>/ liaise with the</a:t>
            </a:r>
            <a:r>
              <a:rPr sz="1400" dirty="0" smtClean="0">
                <a:solidFill>
                  <a:srgbClr val="FFFFFF"/>
                </a:solidFill>
                <a:latin typeface="Lucida Sans Unicode"/>
                <a:cs typeface="Lucida Sans Unicode"/>
              </a:rPr>
              <a:t> </a:t>
            </a:r>
            <a:r>
              <a:rPr sz="1400" dirty="0">
                <a:solidFill>
                  <a:srgbClr val="FFFFFF"/>
                </a:solidFill>
                <a:latin typeface="Lucida Sans Unicode"/>
                <a:cs typeface="Lucida Sans Unicode"/>
              </a:rPr>
              <a:t>p</a:t>
            </a:r>
            <a:r>
              <a:rPr sz="1400" spc="-5" dirty="0">
                <a:solidFill>
                  <a:srgbClr val="FFFFFF"/>
                </a:solidFill>
                <a:latin typeface="Lucida Sans Unicode"/>
                <a:cs typeface="Lucida Sans Unicode"/>
              </a:rPr>
              <a:t>re</a:t>
            </a:r>
            <a:r>
              <a:rPr sz="1400" dirty="0">
                <a:solidFill>
                  <a:srgbClr val="FFFFFF"/>
                </a:solidFill>
                <a:latin typeface="Lucida Sans Unicode"/>
                <a:cs typeface="Lucida Sans Unicode"/>
              </a:rPr>
              <a:t>vio</a:t>
            </a:r>
            <a:r>
              <a:rPr sz="1400" spc="5" dirty="0">
                <a:solidFill>
                  <a:srgbClr val="FFFFFF"/>
                </a:solidFill>
                <a:latin typeface="Lucida Sans Unicode"/>
                <a:cs typeface="Lucida Sans Unicode"/>
              </a:rPr>
              <a:t>u</a:t>
            </a:r>
            <a:r>
              <a:rPr sz="1400" dirty="0">
                <a:solidFill>
                  <a:srgbClr val="FFFFFF"/>
                </a:solidFill>
                <a:latin typeface="Lucida Sans Unicode"/>
                <a:cs typeface="Lucida Sans Unicode"/>
              </a:rPr>
              <a:t>s</a:t>
            </a:r>
            <a:r>
              <a:rPr sz="1400" spc="-35" dirty="0">
                <a:solidFill>
                  <a:srgbClr val="FFFFFF"/>
                </a:solidFill>
                <a:latin typeface="Lucida Sans Unicode"/>
                <a:cs typeface="Lucida Sans Unicode"/>
              </a:rPr>
              <a:t> </a:t>
            </a:r>
            <a:r>
              <a:rPr sz="1400" dirty="0" smtClean="0">
                <a:solidFill>
                  <a:srgbClr val="FFFFFF"/>
                </a:solidFill>
                <a:latin typeface="Lucida Sans Unicode"/>
                <a:cs typeface="Lucida Sans Unicode"/>
              </a:rPr>
              <a:t>scho</a:t>
            </a:r>
            <a:r>
              <a:rPr sz="1400" spc="-5" dirty="0" smtClean="0">
                <a:solidFill>
                  <a:srgbClr val="FFFFFF"/>
                </a:solidFill>
                <a:latin typeface="Lucida Sans Unicode"/>
                <a:cs typeface="Lucida Sans Unicode"/>
              </a:rPr>
              <a:t>ol </a:t>
            </a:r>
            <a:r>
              <a:rPr sz="1400" spc="-5" dirty="0">
                <a:solidFill>
                  <a:srgbClr val="FFFFFF"/>
                </a:solidFill>
                <a:latin typeface="Lucida Sans Unicode"/>
                <a:cs typeface="Lucida Sans Unicode"/>
              </a:rPr>
              <a:t>o</a:t>
            </a:r>
            <a:r>
              <a:rPr sz="1400" dirty="0">
                <a:solidFill>
                  <a:srgbClr val="FFFFFF"/>
                </a:solidFill>
                <a:latin typeface="Lucida Sans Unicode"/>
                <a:cs typeface="Lucida Sans Unicode"/>
              </a:rPr>
              <a:t>f</a:t>
            </a:r>
            <a:r>
              <a:rPr sz="1400" spc="-10" dirty="0">
                <a:solidFill>
                  <a:srgbClr val="FFFFFF"/>
                </a:solidFill>
                <a:latin typeface="Lucida Sans Unicode"/>
                <a:cs typeface="Lucida Sans Unicode"/>
              </a:rPr>
              <a:t> </a:t>
            </a:r>
            <a:r>
              <a:rPr sz="1400" spc="-5" dirty="0">
                <a:solidFill>
                  <a:srgbClr val="FFFFFF"/>
                </a:solidFill>
                <a:latin typeface="Lucida Sans Unicode"/>
                <a:cs typeface="Lucida Sans Unicode"/>
              </a:rPr>
              <a:t>c</a:t>
            </a:r>
            <a:r>
              <a:rPr sz="1400" dirty="0">
                <a:solidFill>
                  <a:srgbClr val="FFFFFF"/>
                </a:solidFill>
                <a:latin typeface="Lucida Sans Unicode"/>
                <a:cs typeface="Lucida Sans Unicode"/>
              </a:rPr>
              <a:t>hild</a:t>
            </a:r>
            <a:r>
              <a:rPr sz="1400" spc="-5" dirty="0">
                <a:solidFill>
                  <a:srgbClr val="FFFFFF"/>
                </a:solidFill>
                <a:latin typeface="Lucida Sans Unicode"/>
                <a:cs typeface="Lucida Sans Unicode"/>
              </a:rPr>
              <a:t>re</a:t>
            </a:r>
            <a:r>
              <a:rPr sz="1400" dirty="0">
                <a:solidFill>
                  <a:srgbClr val="FFFFFF"/>
                </a:solidFill>
                <a:latin typeface="Lucida Sans Unicode"/>
                <a:cs typeface="Lucida Sans Unicode"/>
              </a:rPr>
              <a:t>n</a:t>
            </a:r>
            <a:r>
              <a:rPr sz="1400" spc="-20" dirty="0">
                <a:solidFill>
                  <a:srgbClr val="FFFFFF"/>
                </a:solidFill>
                <a:latin typeface="Lucida Sans Unicode"/>
                <a:cs typeface="Lucida Sans Unicode"/>
              </a:rPr>
              <a:t> </a:t>
            </a:r>
            <a:r>
              <a:rPr sz="1400" dirty="0">
                <a:solidFill>
                  <a:srgbClr val="FFFFFF"/>
                </a:solidFill>
                <a:latin typeface="Lucida Sans Unicode"/>
                <a:cs typeface="Lucida Sans Unicode"/>
              </a:rPr>
              <a:t>with Special </a:t>
            </a:r>
            <a:r>
              <a:rPr sz="1400" spc="-10" dirty="0">
                <a:solidFill>
                  <a:srgbClr val="FFFFFF"/>
                </a:solidFill>
                <a:latin typeface="Lucida Sans Unicode"/>
                <a:cs typeface="Lucida Sans Unicode"/>
              </a:rPr>
              <a:t>E</a:t>
            </a:r>
            <a:r>
              <a:rPr sz="1400" dirty="0">
                <a:solidFill>
                  <a:srgbClr val="FFFFFF"/>
                </a:solidFill>
                <a:latin typeface="Lucida Sans Unicode"/>
                <a:cs typeface="Lucida Sans Unicode"/>
              </a:rPr>
              <a:t>ducati</a:t>
            </a:r>
            <a:r>
              <a:rPr sz="1400" spc="-5" dirty="0">
                <a:solidFill>
                  <a:srgbClr val="FFFFFF"/>
                </a:solidFill>
                <a:latin typeface="Lucida Sans Unicode"/>
                <a:cs typeface="Lucida Sans Unicode"/>
              </a:rPr>
              <a:t>o</a:t>
            </a:r>
            <a:r>
              <a:rPr sz="1400" dirty="0">
                <a:solidFill>
                  <a:srgbClr val="FFFFFF"/>
                </a:solidFill>
                <a:latin typeface="Lucida Sans Unicode"/>
                <a:cs typeface="Lucida Sans Unicode"/>
              </a:rPr>
              <a:t>n</a:t>
            </a:r>
            <a:r>
              <a:rPr sz="1400" spc="-10" dirty="0">
                <a:solidFill>
                  <a:srgbClr val="FFFFFF"/>
                </a:solidFill>
                <a:latin typeface="Lucida Sans Unicode"/>
                <a:cs typeface="Lucida Sans Unicode"/>
              </a:rPr>
              <a:t>a</a:t>
            </a:r>
            <a:r>
              <a:rPr sz="1400" dirty="0">
                <a:solidFill>
                  <a:srgbClr val="FFFFFF"/>
                </a:solidFill>
                <a:latin typeface="Lucida Sans Unicode"/>
                <a:cs typeface="Lucida Sans Unicode"/>
              </a:rPr>
              <a:t>l</a:t>
            </a:r>
            <a:r>
              <a:rPr sz="1400" spc="-35" dirty="0">
                <a:solidFill>
                  <a:srgbClr val="FFFFFF"/>
                </a:solidFill>
                <a:latin typeface="Lucida Sans Unicode"/>
                <a:cs typeface="Lucida Sans Unicode"/>
              </a:rPr>
              <a:t> </a:t>
            </a:r>
            <a:r>
              <a:rPr sz="1400" spc="-10" dirty="0">
                <a:solidFill>
                  <a:srgbClr val="FFFFFF"/>
                </a:solidFill>
                <a:latin typeface="Lucida Sans Unicode"/>
                <a:cs typeface="Lucida Sans Unicode"/>
              </a:rPr>
              <a:t>N</a:t>
            </a:r>
            <a:r>
              <a:rPr sz="1400" spc="-5" dirty="0">
                <a:solidFill>
                  <a:srgbClr val="FFFFFF"/>
                </a:solidFill>
                <a:latin typeface="Lucida Sans Unicode"/>
                <a:cs typeface="Lucida Sans Unicode"/>
              </a:rPr>
              <a:t>eeds</a:t>
            </a:r>
            <a:endParaRPr sz="1400" dirty="0">
              <a:latin typeface="Lucida Sans Unicode"/>
              <a:cs typeface="Lucida Sans Unicode"/>
            </a:endParaRPr>
          </a:p>
        </p:txBody>
      </p:sp>
      <p:sp>
        <p:nvSpPr>
          <p:cNvPr id="13" name="object 13"/>
          <p:cNvSpPr/>
          <p:nvPr/>
        </p:nvSpPr>
        <p:spPr>
          <a:xfrm>
            <a:off x="4218130" y="751114"/>
            <a:ext cx="2088261" cy="192087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4210430" y="4837716"/>
            <a:ext cx="2088261" cy="1920875"/>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2021141" y="1614866"/>
            <a:ext cx="1557655" cy="1477328"/>
          </a:xfrm>
          <a:prstGeom prst="rect">
            <a:avLst/>
          </a:prstGeom>
        </p:spPr>
        <p:txBody>
          <a:bodyPr vert="horz" wrap="square" lIns="0" tIns="0" rIns="0" bIns="0" rtlCol="0">
            <a:spAutoFit/>
          </a:bodyPr>
          <a:lstStyle/>
          <a:p>
            <a:pPr marL="12700" marR="5080" indent="-1905" algn="ctr">
              <a:lnSpc>
                <a:spcPct val="100000"/>
              </a:lnSpc>
            </a:pPr>
            <a:r>
              <a:rPr sz="1600" spc="-5" dirty="0">
                <a:solidFill>
                  <a:srgbClr val="FFFFFF"/>
                </a:solidFill>
                <a:latin typeface="Lucida Sans Unicode"/>
                <a:cs typeface="Lucida Sans Unicode"/>
              </a:rPr>
              <a:t>T</a:t>
            </a:r>
            <a:r>
              <a:rPr sz="1600" dirty="0">
                <a:solidFill>
                  <a:srgbClr val="FFFFFF"/>
                </a:solidFill>
                <a:latin typeface="Lucida Sans Unicode"/>
                <a:cs typeface="Lucida Sans Unicode"/>
              </a:rPr>
              <a:t>he</a:t>
            </a:r>
            <a:r>
              <a:rPr sz="1600" spc="-15" dirty="0">
                <a:solidFill>
                  <a:srgbClr val="FFFFFF"/>
                </a:solidFill>
                <a:latin typeface="Lucida Sans Unicode"/>
                <a:cs typeface="Lucida Sans Unicode"/>
              </a:rPr>
              <a:t> </a:t>
            </a:r>
            <a:r>
              <a:rPr sz="1600" spc="-5" dirty="0">
                <a:solidFill>
                  <a:srgbClr val="FFFFFF"/>
                </a:solidFill>
                <a:latin typeface="Lucida Sans Unicode"/>
                <a:cs typeface="Lucida Sans Unicode"/>
              </a:rPr>
              <a:t>c</a:t>
            </a:r>
            <a:r>
              <a:rPr sz="1600" dirty="0">
                <a:solidFill>
                  <a:srgbClr val="FFFFFF"/>
                </a:solidFill>
                <a:latin typeface="Lucida Sans Unicode"/>
                <a:cs typeface="Lucida Sans Unicode"/>
              </a:rPr>
              <a:t>hild</a:t>
            </a:r>
            <a:r>
              <a:rPr sz="1600" spc="-45" dirty="0">
                <a:solidFill>
                  <a:srgbClr val="FFFFFF"/>
                </a:solidFill>
                <a:latin typeface="Lucida Sans Unicode"/>
                <a:cs typeface="Lucida Sans Unicode"/>
              </a:rPr>
              <a:t> </a:t>
            </a:r>
            <a:r>
              <a:rPr sz="1600" dirty="0">
                <a:solidFill>
                  <a:srgbClr val="FFFFFF"/>
                </a:solidFill>
                <a:latin typeface="Lucida Sans Unicode"/>
                <a:cs typeface="Lucida Sans Unicode"/>
              </a:rPr>
              <a:t>mak</a:t>
            </a:r>
            <a:r>
              <a:rPr sz="1600" spc="-10" dirty="0">
                <a:solidFill>
                  <a:srgbClr val="FFFFFF"/>
                </a:solidFill>
                <a:latin typeface="Lucida Sans Unicode"/>
                <a:cs typeface="Lucida Sans Unicode"/>
              </a:rPr>
              <a:t>e</a:t>
            </a:r>
            <a:r>
              <a:rPr sz="1600" dirty="0">
                <a:solidFill>
                  <a:srgbClr val="FFFFFF"/>
                </a:solidFill>
                <a:latin typeface="Lucida Sans Unicode"/>
                <a:cs typeface="Lucida Sans Unicode"/>
              </a:rPr>
              <a:t>s </a:t>
            </a:r>
            <a:r>
              <a:rPr sz="1600" spc="-5" dirty="0">
                <a:solidFill>
                  <a:srgbClr val="FFFFFF"/>
                </a:solidFill>
                <a:latin typeface="Lucida Sans Unicode"/>
                <a:cs typeface="Lucida Sans Unicode"/>
              </a:rPr>
              <a:t>ex</a:t>
            </a:r>
            <a:r>
              <a:rPr sz="1600" dirty="0">
                <a:solidFill>
                  <a:srgbClr val="FFFFFF"/>
                </a:solidFill>
                <a:latin typeface="Lucida Sans Unicode"/>
                <a:cs typeface="Lucida Sans Unicode"/>
              </a:rPr>
              <a:t>t</a:t>
            </a:r>
            <a:r>
              <a:rPr sz="1600" spc="-5" dirty="0">
                <a:solidFill>
                  <a:srgbClr val="FFFFFF"/>
                </a:solidFill>
                <a:latin typeface="Lucida Sans Unicode"/>
                <a:cs typeface="Lucida Sans Unicode"/>
              </a:rPr>
              <a:t>r</a:t>
            </a:r>
            <a:r>
              <a:rPr sz="1600" dirty="0">
                <a:solidFill>
                  <a:srgbClr val="FFFFFF"/>
                </a:solidFill>
                <a:latin typeface="Lucida Sans Unicode"/>
                <a:cs typeface="Lucida Sans Unicode"/>
              </a:rPr>
              <a:t>a</a:t>
            </a:r>
            <a:r>
              <a:rPr sz="1600" spc="-20" dirty="0">
                <a:solidFill>
                  <a:srgbClr val="FFFFFF"/>
                </a:solidFill>
                <a:latin typeface="Lucida Sans Unicode"/>
                <a:cs typeface="Lucida Sans Unicode"/>
              </a:rPr>
              <a:t> </a:t>
            </a:r>
            <a:r>
              <a:rPr sz="1600" dirty="0">
                <a:solidFill>
                  <a:srgbClr val="FFFFFF"/>
                </a:solidFill>
                <a:latin typeface="Lucida Sans Unicode"/>
                <a:cs typeface="Lucida Sans Unicode"/>
              </a:rPr>
              <a:t>visits</a:t>
            </a:r>
            <a:r>
              <a:rPr sz="1600" spc="-45" dirty="0">
                <a:solidFill>
                  <a:srgbClr val="FFFFFF"/>
                </a:solidFill>
                <a:latin typeface="Lucida Sans Unicode"/>
                <a:cs typeface="Lucida Sans Unicode"/>
              </a:rPr>
              <a:t> </a:t>
            </a:r>
            <a:r>
              <a:rPr sz="1600" dirty="0">
                <a:solidFill>
                  <a:srgbClr val="FFFFFF"/>
                </a:solidFill>
                <a:latin typeface="Lucida Sans Unicode"/>
                <a:cs typeface="Lucida Sans Unicode"/>
              </a:rPr>
              <a:t>to</a:t>
            </a:r>
            <a:r>
              <a:rPr sz="1600" spc="-10" dirty="0">
                <a:solidFill>
                  <a:srgbClr val="FFFFFF"/>
                </a:solidFill>
                <a:latin typeface="Lucida Sans Unicode"/>
                <a:cs typeface="Lucida Sans Unicode"/>
              </a:rPr>
              <a:t> </a:t>
            </a:r>
            <a:r>
              <a:rPr sz="1600" dirty="0">
                <a:solidFill>
                  <a:srgbClr val="FFFFFF"/>
                </a:solidFill>
                <a:latin typeface="Lucida Sans Unicode"/>
                <a:cs typeface="Lucida Sans Unicode"/>
              </a:rPr>
              <a:t>t</a:t>
            </a:r>
            <a:r>
              <a:rPr sz="1600" spc="5" dirty="0">
                <a:solidFill>
                  <a:srgbClr val="FFFFFF"/>
                </a:solidFill>
                <a:latin typeface="Lucida Sans Unicode"/>
                <a:cs typeface="Lucida Sans Unicode"/>
              </a:rPr>
              <a:t>h</a:t>
            </a:r>
            <a:r>
              <a:rPr sz="1600" dirty="0">
                <a:solidFill>
                  <a:srgbClr val="FFFFFF"/>
                </a:solidFill>
                <a:latin typeface="Lucida Sans Unicode"/>
                <a:cs typeface="Lucida Sans Unicode"/>
              </a:rPr>
              <a:t>e scho</a:t>
            </a:r>
            <a:r>
              <a:rPr sz="1600" spc="-5" dirty="0">
                <a:solidFill>
                  <a:srgbClr val="FFFFFF"/>
                </a:solidFill>
                <a:latin typeface="Lucida Sans Unicode"/>
                <a:cs typeface="Lucida Sans Unicode"/>
              </a:rPr>
              <a:t>ol</a:t>
            </a:r>
            <a:r>
              <a:rPr sz="1600" dirty="0">
                <a:solidFill>
                  <a:srgbClr val="FFFFFF"/>
                </a:solidFill>
                <a:latin typeface="Lucida Sans Unicode"/>
                <a:cs typeface="Lucida Sans Unicode"/>
              </a:rPr>
              <a:t>,</a:t>
            </a:r>
            <a:r>
              <a:rPr sz="1600" spc="-35" dirty="0">
                <a:solidFill>
                  <a:srgbClr val="FFFFFF"/>
                </a:solidFill>
                <a:latin typeface="Lucida Sans Unicode"/>
                <a:cs typeface="Lucida Sans Unicode"/>
              </a:rPr>
              <a:t> </a:t>
            </a:r>
            <a:r>
              <a:rPr sz="1600" spc="-5" dirty="0">
                <a:solidFill>
                  <a:srgbClr val="FFFFFF"/>
                </a:solidFill>
                <a:latin typeface="Lucida Sans Unicode"/>
                <a:cs typeface="Lucida Sans Unicode"/>
              </a:rPr>
              <a:t>i</a:t>
            </a:r>
            <a:r>
              <a:rPr sz="1600" dirty="0">
                <a:solidFill>
                  <a:srgbClr val="FFFFFF"/>
                </a:solidFill>
                <a:latin typeface="Lucida Sans Unicode"/>
                <a:cs typeface="Lucida Sans Unicode"/>
              </a:rPr>
              <a:t>f</a:t>
            </a:r>
            <a:r>
              <a:rPr sz="1600" spc="-25" dirty="0">
                <a:solidFill>
                  <a:srgbClr val="FFFFFF"/>
                </a:solidFill>
                <a:latin typeface="Lucida Sans Unicode"/>
                <a:cs typeface="Lucida Sans Unicode"/>
              </a:rPr>
              <a:t> </a:t>
            </a:r>
            <a:r>
              <a:rPr sz="1600" dirty="0">
                <a:solidFill>
                  <a:srgbClr val="FFFFFF"/>
                </a:solidFill>
                <a:latin typeface="Lucida Sans Unicode"/>
                <a:cs typeface="Lucida Sans Unicode"/>
              </a:rPr>
              <a:t>d</a:t>
            </a:r>
            <a:r>
              <a:rPr sz="1600" spc="-5" dirty="0">
                <a:solidFill>
                  <a:srgbClr val="FFFFFF"/>
                </a:solidFill>
                <a:latin typeface="Lucida Sans Unicode"/>
                <a:cs typeface="Lucida Sans Unicode"/>
              </a:rPr>
              <a:t>ee</a:t>
            </a:r>
            <a:r>
              <a:rPr sz="1600" spc="-10" dirty="0">
                <a:solidFill>
                  <a:srgbClr val="FFFFFF"/>
                </a:solidFill>
                <a:latin typeface="Lucida Sans Unicode"/>
                <a:cs typeface="Lucida Sans Unicode"/>
              </a:rPr>
              <a:t>m</a:t>
            </a:r>
            <a:r>
              <a:rPr sz="1600" spc="-5" dirty="0">
                <a:solidFill>
                  <a:srgbClr val="FFFFFF"/>
                </a:solidFill>
                <a:latin typeface="Lucida Sans Unicode"/>
                <a:cs typeface="Lucida Sans Unicode"/>
              </a:rPr>
              <a:t>ed </a:t>
            </a:r>
            <a:r>
              <a:rPr sz="1600" dirty="0">
                <a:solidFill>
                  <a:srgbClr val="FFFFFF"/>
                </a:solidFill>
                <a:latin typeface="Lucida Sans Unicode"/>
                <a:cs typeface="Lucida Sans Unicode"/>
              </a:rPr>
              <a:t>app</a:t>
            </a:r>
            <a:r>
              <a:rPr sz="1600" spc="-5" dirty="0">
                <a:solidFill>
                  <a:srgbClr val="FFFFFF"/>
                </a:solidFill>
                <a:latin typeface="Lucida Sans Unicode"/>
                <a:cs typeface="Lucida Sans Unicode"/>
              </a:rPr>
              <a:t>ropr</a:t>
            </a:r>
            <a:r>
              <a:rPr sz="1600" spc="-15" dirty="0">
                <a:solidFill>
                  <a:srgbClr val="FFFFFF"/>
                </a:solidFill>
                <a:latin typeface="Lucida Sans Unicode"/>
                <a:cs typeface="Lucida Sans Unicode"/>
              </a:rPr>
              <a:t>i</a:t>
            </a:r>
            <a:r>
              <a:rPr sz="1600" dirty="0">
                <a:solidFill>
                  <a:srgbClr val="FFFFFF"/>
                </a:solidFill>
                <a:latin typeface="Lucida Sans Unicode"/>
                <a:cs typeface="Lucida Sans Unicode"/>
              </a:rPr>
              <a:t>ate</a:t>
            </a:r>
            <a:endParaRPr sz="1600" dirty="0">
              <a:latin typeface="Lucida Sans Unicode"/>
              <a:cs typeface="Lucida Sans Unicode"/>
            </a:endParaRPr>
          </a:p>
        </p:txBody>
      </p:sp>
      <p:sp>
        <p:nvSpPr>
          <p:cNvPr id="16" name="object 16"/>
          <p:cNvSpPr txBox="1"/>
          <p:nvPr/>
        </p:nvSpPr>
        <p:spPr>
          <a:xfrm>
            <a:off x="4532884" y="836834"/>
            <a:ext cx="1494155" cy="1661993"/>
          </a:xfrm>
          <a:prstGeom prst="rect">
            <a:avLst/>
          </a:prstGeom>
        </p:spPr>
        <p:txBody>
          <a:bodyPr vert="horz" wrap="square" lIns="0" tIns="0" rIns="0" bIns="0" rtlCol="0">
            <a:spAutoFit/>
          </a:bodyPr>
          <a:lstStyle/>
          <a:p>
            <a:pPr marL="12700" marR="5080" algn="ctr">
              <a:lnSpc>
                <a:spcPct val="100000"/>
              </a:lnSpc>
            </a:pPr>
            <a:r>
              <a:rPr spc="-5" dirty="0">
                <a:solidFill>
                  <a:srgbClr val="FFFFFF"/>
                </a:solidFill>
                <a:latin typeface="Lucida Sans Unicode"/>
                <a:cs typeface="Lucida Sans Unicode"/>
              </a:rPr>
              <a:t>I</a:t>
            </a:r>
            <a:r>
              <a:rPr spc="5" dirty="0">
                <a:solidFill>
                  <a:srgbClr val="FFFFFF"/>
                </a:solidFill>
                <a:latin typeface="Lucida Sans Unicode"/>
                <a:cs typeface="Lucida Sans Unicode"/>
              </a:rPr>
              <a:t>n</a:t>
            </a:r>
            <a:r>
              <a:rPr dirty="0">
                <a:solidFill>
                  <a:srgbClr val="FFFFFF"/>
                </a:solidFill>
                <a:latin typeface="Lucida Sans Unicode"/>
                <a:cs typeface="Lucida Sans Unicode"/>
              </a:rPr>
              <a:t>formati</a:t>
            </a:r>
            <a:r>
              <a:rPr spc="-5" dirty="0">
                <a:solidFill>
                  <a:srgbClr val="FFFFFF"/>
                </a:solidFill>
                <a:latin typeface="Lucida Sans Unicode"/>
                <a:cs typeface="Lucida Sans Unicode"/>
              </a:rPr>
              <a:t>on </a:t>
            </a:r>
            <a:r>
              <a:rPr dirty="0">
                <a:solidFill>
                  <a:srgbClr val="FFFFFF"/>
                </a:solidFill>
                <a:latin typeface="Lucida Sans Unicode"/>
                <a:cs typeface="Lucida Sans Unicode"/>
              </a:rPr>
              <a:t>gat</a:t>
            </a:r>
            <a:r>
              <a:rPr spc="5" dirty="0">
                <a:solidFill>
                  <a:srgbClr val="FFFFFF"/>
                </a:solidFill>
                <a:latin typeface="Lucida Sans Unicode"/>
                <a:cs typeface="Lucida Sans Unicode"/>
              </a:rPr>
              <a:t>h</a:t>
            </a:r>
            <a:r>
              <a:rPr spc="-5" dirty="0">
                <a:solidFill>
                  <a:srgbClr val="FFFFFF"/>
                </a:solidFill>
                <a:latin typeface="Lucida Sans Unicode"/>
                <a:cs typeface="Lucida Sans Unicode"/>
              </a:rPr>
              <a:t>eri</a:t>
            </a:r>
            <a:r>
              <a:rPr dirty="0">
                <a:solidFill>
                  <a:srgbClr val="FFFFFF"/>
                </a:solidFill>
                <a:latin typeface="Lucida Sans Unicode"/>
                <a:cs typeface="Lucida Sans Unicode"/>
              </a:rPr>
              <a:t>ng</a:t>
            </a:r>
            <a:r>
              <a:rPr spc="-35" dirty="0">
                <a:solidFill>
                  <a:srgbClr val="FFFFFF"/>
                </a:solidFill>
                <a:latin typeface="Lucida Sans Unicode"/>
                <a:cs typeface="Lucida Sans Unicode"/>
              </a:rPr>
              <a:t> </a:t>
            </a:r>
            <a:r>
              <a:rPr dirty="0">
                <a:solidFill>
                  <a:srgbClr val="FFFFFF"/>
                </a:solidFill>
                <a:latin typeface="Lucida Sans Unicode"/>
                <a:cs typeface="Lucida Sans Unicode"/>
              </a:rPr>
              <a:t>from all</a:t>
            </a:r>
            <a:r>
              <a:rPr spc="-20" dirty="0">
                <a:solidFill>
                  <a:srgbClr val="FFFFFF"/>
                </a:solidFill>
                <a:latin typeface="Lucida Sans Unicode"/>
                <a:cs typeface="Lucida Sans Unicode"/>
              </a:rPr>
              <a:t> </a:t>
            </a:r>
            <a:r>
              <a:rPr dirty="0">
                <a:solidFill>
                  <a:srgbClr val="FFFFFF"/>
                </a:solidFill>
                <a:latin typeface="Lucida Sans Unicode"/>
                <a:cs typeface="Lucida Sans Unicode"/>
              </a:rPr>
              <a:t>p</a:t>
            </a:r>
            <a:r>
              <a:rPr spc="-5" dirty="0">
                <a:solidFill>
                  <a:srgbClr val="FFFFFF"/>
                </a:solidFill>
                <a:latin typeface="Lucida Sans Unicode"/>
                <a:cs typeface="Lucida Sans Unicode"/>
              </a:rPr>
              <a:t>rofe</a:t>
            </a:r>
            <a:r>
              <a:rPr spc="5" dirty="0">
                <a:solidFill>
                  <a:srgbClr val="FFFFFF"/>
                </a:solidFill>
                <a:latin typeface="Lucida Sans Unicode"/>
                <a:cs typeface="Lucida Sans Unicode"/>
              </a:rPr>
              <a:t>s</a:t>
            </a:r>
            <a:r>
              <a:rPr spc="-10" dirty="0">
                <a:solidFill>
                  <a:srgbClr val="FFFFFF"/>
                </a:solidFill>
                <a:latin typeface="Lucida Sans Unicode"/>
                <a:cs typeface="Lucida Sans Unicode"/>
              </a:rPr>
              <a:t>s</a:t>
            </a:r>
            <a:r>
              <a:rPr dirty="0">
                <a:solidFill>
                  <a:srgbClr val="FFFFFF"/>
                </a:solidFill>
                <a:latin typeface="Lucida Sans Unicode"/>
                <a:cs typeface="Lucida Sans Unicode"/>
              </a:rPr>
              <a:t>io</a:t>
            </a:r>
            <a:r>
              <a:rPr spc="5" dirty="0">
                <a:solidFill>
                  <a:srgbClr val="FFFFFF"/>
                </a:solidFill>
                <a:latin typeface="Lucida Sans Unicode"/>
                <a:cs typeface="Lucida Sans Unicode"/>
              </a:rPr>
              <a:t>n</a:t>
            </a:r>
            <a:r>
              <a:rPr spc="-10" dirty="0">
                <a:solidFill>
                  <a:srgbClr val="FFFFFF"/>
                </a:solidFill>
                <a:latin typeface="Lucida Sans Unicode"/>
                <a:cs typeface="Lucida Sans Unicode"/>
              </a:rPr>
              <a:t>al</a:t>
            </a:r>
            <a:r>
              <a:rPr dirty="0">
                <a:solidFill>
                  <a:srgbClr val="FFFFFF"/>
                </a:solidFill>
                <a:latin typeface="Lucida Sans Unicode"/>
                <a:cs typeface="Lucida Sans Unicode"/>
              </a:rPr>
              <a:t>s i</a:t>
            </a:r>
            <a:r>
              <a:rPr spc="5" dirty="0">
                <a:solidFill>
                  <a:srgbClr val="FFFFFF"/>
                </a:solidFill>
                <a:latin typeface="Lucida Sans Unicode"/>
                <a:cs typeface="Lucida Sans Unicode"/>
              </a:rPr>
              <a:t>n</a:t>
            </a:r>
            <a:r>
              <a:rPr dirty="0">
                <a:solidFill>
                  <a:srgbClr val="FFFFFF"/>
                </a:solidFill>
                <a:latin typeface="Lucida Sans Unicode"/>
                <a:cs typeface="Lucida Sans Unicode"/>
              </a:rPr>
              <a:t>v</a:t>
            </a:r>
            <a:r>
              <a:rPr spc="-5" dirty="0">
                <a:solidFill>
                  <a:srgbClr val="FFFFFF"/>
                </a:solidFill>
                <a:latin typeface="Lucida Sans Unicode"/>
                <a:cs typeface="Lucida Sans Unicode"/>
              </a:rPr>
              <a:t>ol</a:t>
            </a:r>
            <a:r>
              <a:rPr spc="5" dirty="0">
                <a:solidFill>
                  <a:srgbClr val="FFFFFF"/>
                </a:solidFill>
                <a:latin typeface="Lucida Sans Unicode"/>
                <a:cs typeface="Lucida Sans Unicode"/>
              </a:rPr>
              <a:t>v</a:t>
            </a:r>
            <a:r>
              <a:rPr spc="-5" dirty="0">
                <a:solidFill>
                  <a:srgbClr val="FFFFFF"/>
                </a:solidFill>
                <a:latin typeface="Lucida Sans Unicode"/>
                <a:cs typeface="Lucida Sans Unicode"/>
              </a:rPr>
              <a:t>e</a:t>
            </a:r>
            <a:r>
              <a:rPr dirty="0">
                <a:solidFill>
                  <a:srgbClr val="FFFFFF"/>
                </a:solidFill>
                <a:latin typeface="Lucida Sans Unicode"/>
                <a:cs typeface="Lucida Sans Unicode"/>
              </a:rPr>
              <a:t>d</a:t>
            </a:r>
            <a:r>
              <a:rPr spc="-60" dirty="0">
                <a:solidFill>
                  <a:srgbClr val="FFFFFF"/>
                </a:solidFill>
                <a:latin typeface="Lucida Sans Unicode"/>
                <a:cs typeface="Lucida Sans Unicode"/>
              </a:rPr>
              <a:t> </a:t>
            </a:r>
            <a:r>
              <a:rPr dirty="0">
                <a:solidFill>
                  <a:srgbClr val="FFFFFF"/>
                </a:solidFill>
                <a:latin typeface="Lucida Sans Unicode"/>
                <a:cs typeface="Lucida Sans Unicode"/>
              </a:rPr>
              <a:t>with</a:t>
            </a:r>
            <a:r>
              <a:rPr spc="-20" dirty="0">
                <a:solidFill>
                  <a:srgbClr val="FFFFFF"/>
                </a:solidFill>
                <a:latin typeface="Lucida Sans Unicode"/>
                <a:cs typeface="Lucida Sans Unicode"/>
              </a:rPr>
              <a:t> </a:t>
            </a:r>
            <a:r>
              <a:rPr dirty="0">
                <a:solidFill>
                  <a:srgbClr val="FFFFFF"/>
                </a:solidFill>
                <a:latin typeface="Lucida Sans Unicode"/>
                <a:cs typeface="Lucida Sans Unicode"/>
              </a:rPr>
              <a:t>t</a:t>
            </a:r>
            <a:r>
              <a:rPr spc="5" dirty="0">
                <a:solidFill>
                  <a:srgbClr val="FFFFFF"/>
                </a:solidFill>
                <a:latin typeface="Lucida Sans Unicode"/>
                <a:cs typeface="Lucida Sans Unicode"/>
              </a:rPr>
              <a:t>h</a:t>
            </a:r>
            <a:r>
              <a:rPr dirty="0">
                <a:solidFill>
                  <a:srgbClr val="FFFFFF"/>
                </a:solidFill>
                <a:latin typeface="Lucida Sans Unicode"/>
                <a:cs typeface="Lucida Sans Unicode"/>
              </a:rPr>
              <a:t>e </a:t>
            </a:r>
            <a:r>
              <a:rPr spc="-5" dirty="0">
                <a:solidFill>
                  <a:srgbClr val="FFFFFF"/>
                </a:solidFill>
                <a:latin typeface="Lucida Sans Unicode"/>
                <a:cs typeface="Lucida Sans Unicode"/>
              </a:rPr>
              <a:t>chi</a:t>
            </a:r>
            <a:r>
              <a:rPr spc="5" dirty="0">
                <a:solidFill>
                  <a:srgbClr val="FFFFFF"/>
                </a:solidFill>
                <a:latin typeface="Lucida Sans Unicode"/>
                <a:cs typeface="Lucida Sans Unicode"/>
              </a:rPr>
              <a:t>l</a:t>
            </a:r>
            <a:r>
              <a:rPr dirty="0">
                <a:solidFill>
                  <a:srgbClr val="FFFFFF"/>
                </a:solidFill>
                <a:latin typeface="Lucida Sans Unicode"/>
                <a:cs typeface="Lucida Sans Unicode"/>
              </a:rPr>
              <a:t>d</a:t>
            </a:r>
            <a:endParaRPr dirty="0">
              <a:latin typeface="Lucida Sans Unicode"/>
              <a:cs typeface="Lucida Sans Unicode"/>
            </a:endParaRPr>
          </a:p>
        </p:txBody>
      </p:sp>
      <p:sp>
        <p:nvSpPr>
          <p:cNvPr id="17" name="object 17"/>
          <p:cNvSpPr txBox="1"/>
          <p:nvPr/>
        </p:nvSpPr>
        <p:spPr>
          <a:xfrm>
            <a:off x="4358259" y="5046145"/>
            <a:ext cx="1795780" cy="1477328"/>
          </a:xfrm>
          <a:prstGeom prst="rect">
            <a:avLst/>
          </a:prstGeom>
        </p:spPr>
        <p:txBody>
          <a:bodyPr vert="horz" wrap="square" lIns="0" tIns="0" rIns="0" bIns="0" rtlCol="0">
            <a:spAutoFit/>
          </a:bodyPr>
          <a:lstStyle/>
          <a:p>
            <a:pPr marL="12700" marR="5080" algn="ctr">
              <a:lnSpc>
                <a:spcPct val="100000"/>
              </a:lnSpc>
            </a:pPr>
            <a:r>
              <a:rPr sz="1600" spc="-5" dirty="0">
                <a:solidFill>
                  <a:srgbClr val="FFFFFF"/>
                </a:solidFill>
                <a:latin typeface="Lucida Sans Unicode"/>
                <a:cs typeface="Lucida Sans Unicode"/>
              </a:rPr>
              <a:t>Tr</a:t>
            </a:r>
            <a:r>
              <a:rPr sz="1600" spc="5" dirty="0">
                <a:solidFill>
                  <a:srgbClr val="FFFFFF"/>
                </a:solidFill>
                <a:latin typeface="Lucida Sans Unicode"/>
                <a:cs typeface="Lucida Sans Unicode"/>
              </a:rPr>
              <a:t>a</a:t>
            </a:r>
            <a:r>
              <a:rPr sz="1600" dirty="0">
                <a:solidFill>
                  <a:srgbClr val="FFFFFF"/>
                </a:solidFill>
                <a:latin typeface="Lucida Sans Unicode"/>
                <a:cs typeface="Lucida Sans Unicode"/>
              </a:rPr>
              <a:t>n</a:t>
            </a:r>
            <a:r>
              <a:rPr sz="1600" spc="5" dirty="0">
                <a:solidFill>
                  <a:srgbClr val="FFFFFF"/>
                </a:solidFill>
                <a:latin typeface="Lucida Sans Unicode"/>
                <a:cs typeface="Lucida Sans Unicode"/>
              </a:rPr>
              <a:t>s</a:t>
            </a:r>
            <a:r>
              <a:rPr sz="1600" dirty="0">
                <a:solidFill>
                  <a:srgbClr val="FFFFFF"/>
                </a:solidFill>
                <a:latin typeface="Lucida Sans Unicode"/>
                <a:cs typeface="Lucida Sans Unicode"/>
              </a:rPr>
              <a:t>ition m</a:t>
            </a:r>
            <a:r>
              <a:rPr sz="1600" spc="-10" dirty="0">
                <a:solidFill>
                  <a:srgbClr val="FFFFFF"/>
                </a:solidFill>
                <a:latin typeface="Lucida Sans Unicode"/>
                <a:cs typeface="Lucida Sans Unicode"/>
              </a:rPr>
              <a:t>e</a:t>
            </a:r>
            <a:r>
              <a:rPr sz="1600" spc="-5" dirty="0">
                <a:solidFill>
                  <a:srgbClr val="FFFFFF"/>
                </a:solidFill>
                <a:latin typeface="Lucida Sans Unicode"/>
                <a:cs typeface="Lucida Sans Unicode"/>
              </a:rPr>
              <a:t>eti</a:t>
            </a:r>
            <a:r>
              <a:rPr sz="1600" spc="5" dirty="0">
                <a:solidFill>
                  <a:srgbClr val="FFFFFF"/>
                </a:solidFill>
                <a:latin typeface="Lucida Sans Unicode"/>
                <a:cs typeface="Lucida Sans Unicode"/>
              </a:rPr>
              <a:t>n</a:t>
            </a:r>
            <a:r>
              <a:rPr sz="1600" dirty="0">
                <a:solidFill>
                  <a:srgbClr val="FFFFFF"/>
                </a:solidFill>
                <a:latin typeface="Lucida Sans Unicode"/>
                <a:cs typeface="Lucida Sans Unicode"/>
              </a:rPr>
              <a:t>gs</a:t>
            </a:r>
            <a:r>
              <a:rPr sz="1600" spc="-35" dirty="0">
                <a:solidFill>
                  <a:srgbClr val="FFFFFF"/>
                </a:solidFill>
                <a:latin typeface="Lucida Sans Unicode"/>
                <a:cs typeface="Lucida Sans Unicode"/>
              </a:rPr>
              <a:t> </a:t>
            </a:r>
            <a:r>
              <a:rPr sz="1600" dirty="0">
                <a:solidFill>
                  <a:srgbClr val="FFFFFF"/>
                </a:solidFill>
                <a:latin typeface="Lucida Sans Unicode"/>
                <a:cs typeface="Lucida Sans Unicode"/>
              </a:rPr>
              <a:t>with</a:t>
            </a:r>
            <a:r>
              <a:rPr sz="1600" spc="-20" dirty="0">
                <a:solidFill>
                  <a:srgbClr val="FFFFFF"/>
                </a:solidFill>
                <a:latin typeface="Lucida Sans Unicode"/>
                <a:cs typeface="Lucida Sans Unicode"/>
              </a:rPr>
              <a:t> </a:t>
            </a:r>
            <a:r>
              <a:rPr sz="1600" dirty="0">
                <a:solidFill>
                  <a:srgbClr val="FFFFFF"/>
                </a:solidFill>
                <a:latin typeface="Lucida Sans Unicode"/>
                <a:cs typeface="Lucida Sans Unicode"/>
              </a:rPr>
              <a:t>t</a:t>
            </a:r>
            <a:r>
              <a:rPr sz="1600" spc="5" dirty="0">
                <a:solidFill>
                  <a:srgbClr val="FFFFFF"/>
                </a:solidFill>
                <a:latin typeface="Lucida Sans Unicode"/>
                <a:cs typeface="Lucida Sans Unicode"/>
              </a:rPr>
              <a:t>h</a:t>
            </a:r>
            <a:r>
              <a:rPr sz="1600" dirty="0">
                <a:solidFill>
                  <a:srgbClr val="FFFFFF"/>
                </a:solidFill>
                <a:latin typeface="Lucida Sans Unicode"/>
                <a:cs typeface="Lucida Sans Unicode"/>
              </a:rPr>
              <a:t>e pa</a:t>
            </a:r>
            <a:r>
              <a:rPr sz="1600" spc="-5" dirty="0">
                <a:solidFill>
                  <a:srgbClr val="FFFFFF"/>
                </a:solidFill>
                <a:latin typeface="Lucida Sans Unicode"/>
                <a:cs typeface="Lucida Sans Unicode"/>
              </a:rPr>
              <a:t>ren</a:t>
            </a:r>
            <a:r>
              <a:rPr sz="1600" spc="5" dirty="0">
                <a:solidFill>
                  <a:srgbClr val="FFFFFF"/>
                </a:solidFill>
                <a:latin typeface="Lucida Sans Unicode"/>
                <a:cs typeface="Lucida Sans Unicode"/>
              </a:rPr>
              <a:t>t</a:t>
            </a:r>
            <a:r>
              <a:rPr sz="1600" dirty="0">
                <a:solidFill>
                  <a:srgbClr val="FFFFFF"/>
                </a:solidFill>
                <a:latin typeface="Lucida Sans Unicode"/>
                <a:cs typeface="Lucida Sans Unicode"/>
              </a:rPr>
              <a:t>s</a:t>
            </a:r>
            <a:r>
              <a:rPr sz="1600" spc="-45" dirty="0">
                <a:solidFill>
                  <a:srgbClr val="FFFFFF"/>
                </a:solidFill>
                <a:latin typeface="Lucida Sans Unicode"/>
                <a:cs typeface="Lucida Sans Unicode"/>
              </a:rPr>
              <a:t> </a:t>
            </a:r>
            <a:r>
              <a:rPr sz="1600" dirty="0">
                <a:solidFill>
                  <a:srgbClr val="FFFFFF"/>
                </a:solidFill>
                <a:latin typeface="Lucida Sans Unicode"/>
                <a:cs typeface="Lucida Sans Unicode"/>
              </a:rPr>
              <a:t>and</a:t>
            </a:r>
            <a:r>
              <a:rPr sz="1600" spc="-20" dirty="0">
                <a:solidFill>
                  <a:srgbClr val="FFFFFF"/>
                </a:solidFill>
                <a:latin typeface="Lucida Sans Unicode"/>
                <a:cs typeface="Lucida Sans Unicode"/>
              </a:rPr>
              <a:t> </a:t>
            </a:r>
            <a:r>
              <a:rPr sz="1600" dirty="0">
                <a:solidFill>
                  <a:srgbClr val="FFFFFF"/>
                </a:solidFill>
                <a:latin typeface="Lucida Sans Unicode"/>
                <a:cs typeface="Lucida Sans Unicode"/>
              </a:rPr>
              <a:t>any </a:t>
            </a:r>
            <a:r>
              <a:rPr sz="1600" spc="-5" dirty="0">
                <a:solidFill>
                  <a:srgbClr val="FFFFFF"/>
                </a:solidFill>
                <a:latin typeface="Lucida Sans Unicode"/>
                <a:cs typeface="Lucida Sans Unicode"/>
              </a:rPr>
              <a:t>o</a:t>
            </a:r>
            <a:r>
              <a:rPr sz="1600" dirty="0">
                <a:solidFill>
                  <a:srgbClr val="FFFFFF"/>
                </a:solidFill>
                <a:latin typeface="Lucida Sans Unicode"/>
                <a:cs typeface="Lucida Sans Unicode"/>
              </a:rPr>
              <a:t>ther</a:t>
            </a:r>
            <a:r>
              <a:rPr sz="1600" spc="-25" dirty="0">
                <a:solidFill>
                  <a:srgbClr val="FFFFFF"/>
                </a:solidFill>
                <a:latin typeface="Lucida Sans Unicode"/>
                <a:cs typeface="Lucida Sans Unicode"/>
              </a:rPr>
              <a:t> </a:t>
            </a:r>
            <a:r>
              <a:rPr sz="1600" dirty="0">
                <a:solidFill>
                  <a:srgbClr val="FFFFFF"/>
                </a:solidFill>
                <a:latin typeface="Lucida Sans Unicode"/>
                <a:cs typeface="Lucida Sans Unicode"/>
              </a:rPr>
              <a:t>agenci</a:t>
            </a:r>
            <a:r>
              <a:rPr sz="1600" spc="-5" dirty="0">
                <a:solidFill>
                  <a:srgbClr val="FFFFFF"/>
                </a:solidFill>
                <a:latin typeface="Lucida Sans Unicode"/>
                <a:cs typeface="Lucida Sans Unicode"/>
              </a:rPr>
              <a:t>es </a:t>
            </a:r>
            <a:r>
              <a:rPr sz="1600" dirty="0">
                <a:solidFill>
                  <a:srgbClr val="FFFFFF"/>
                </a:solidFill>
                <a:latin typeface="Lucida Sans Unicode"/>
                <a:cs typeface="Lucida Sans Unicode"/>
              </a:rPr>
              <a:t>working</a:t>
            </a:r>
            <a:r>
              <a:rPr sz="1600" spc="-30" dirty="0">
                <a:solidFill>
                  <a:srgbClr val="FFFFFF"/>
                </a:solidFill>
                <a:latin typeface="Lucida Sans Unicode"/>
                <a:cs typeface="Lucida Sans Unicode"/>
              </a:rPr>
              <a:t> </a:t>
            </a:r>
            <a:r>
              <a:rPr sz="1600" dirty="0">
                <a:solidFill>
                  <a:srgbClr val="FFFFFF"/>
                </a:solidFill>
                <a:latin typeface="Lucida Sans Unicode"/>
                <a:cs typeface="Lucida Sans Unicode"/>
              </a:rPr>
              <a:t>with</a:t>
            </a:r>
            <a:r>
              <a:rPr sz="1600" spc="-20" dirty="0">
                <a:solidFill>
                  <a:srgbClr val="FFFFFF"/>
                </a:solidFill>
                <a:latin typeface="Lucida Sans Unicode"/>
                <a:cs typeface="Lucida Sans Unicode"/>
              </a:rPr>
              <a:t> </a:t>
            </a:r>
            <a:r>
              <a:rPr sz="1600" dirty="0">
                <a:solidFill>
                  <a:srgbClr val="FFFFFF"/>
                </a:solidFill>
                <a:latin typeface="Lucida Sans Unicode"/>
                <a:cs typeface="Lucida Sans Unicode"/>
              </a:rPr>
              <a:t>t</a:t>
            </a:r>
            <a:r>
              <a:rPr sz="1600" spc="5" dirty="0">
                <a:solidFill>
                  <a:srgbClr val="FFFFFF"/>
                </a:solidFill>
                <a:latin typeface="Lucida Sans Unicode"/>
                <a:cs typeface="Lucida Sans Unicode"/>
              </a:rPr>
              <a:t>h</a:t>
            </a:r>
            <a:r>
              <a:rPr sz="1600" dirty="0">
                <a:solidFill>
                  <a:srgbClr val="FFFFFF"/>
                </a:solidFill>
                <a:latin typeface="Lucida Sans Unicode"/>
                <a:cs typeface="Lucida Sans Unicode"/>
              </a:rPr>
              <a:t>e </a:t>
            </a:r>
            <a:r>
              <a:rPr sz="1600" spc="-5" dirty="0">
                <a:solidFill>
                  <a:srgbClr val="FFFFFF"/>
                </a:solidFill>
                <a:latin typeface="Lucida Sans Unicode"/>
                <a:cs typeface="Lucida Sans Unicode"/>
              </a:rPr>
              <a:t>chi</a:t>
            </a:r>
            <a:r>
              <a:rPr sz="1600" spc="5" dirty="0">
                <a:solidFill>
                  <a:srgbClr val="FFFFFF"/>
                </a:solidFill>
                <a:latin typeface="Lucida Sans Unicode"/>
                <a:cs typeface="Lucida Sans Unicode"/>
              </a:rPr>
              <a:t>l</a:t>
            </a:r>
            <a:r>
              <a:rPr sz="1600" spc="-5" dirty="0">
                <a:solidFill>
                  <a:srgbClr val="FFFFFF"/>
                </a:solidFill>
                <a:latin typeface="Lucida Sans Unicode"/>
                <a:cs typeface="Lucida Sans Unicode"/>
              </a:rPr>
              <a:t>d.</a:t>
            </a:r>
            <a:endParaRPr sz="1600" dirty="0">
              <a:latin typeface="Lucida Sans Unicode"/>
              <a:cs typeface="Lucida Sans Unicode"/>
            </a:endParaRPr>
          </a:p>
        </p:txBody>
      </p:sp>
      <p:pic>
        <p:nvPicPr>
          <p:cNvPr id="19" name="Picture 2" descr="Panshanger Primary Scho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2147" y="175681"/>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8225701" y="5994400"/>
            <a:ext cx="81464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8" action="ppaction://hlinksldjump"/>
              </a:rPr>
              <a:t>Main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8"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7"/>
          <p:cNvSpPr/>
          <p:nvPr/>
        </p:nvSpPr>
        <p:spPr>
          <a:xfrm>
            <a:off x="4476050" y="1498681"/>
            <a:ext cx="913765" cy="787400"/>
          </a:xfrm>
          <a:custGeom>
            <a:avLst/>
            <a:gdLst/>
            <a:ahLst/>
            <a:cxnLst/>
            <a:rect l="l" t="t" r="r" b="b"/>
            <a:pathLst>
              <a:path w="913765" h="787400">
                <a:moveTo>
                  <a:pt x="686054" y="0"/>
                </a:moveTo>
                <a:lnTo>
                  <a:pt x="227457" y="0"/>
                </a:lnTo>
                <a:lnTo>
                  <a:pt x="0" y="393573"/>
                </a:lnTo>
                <a:lnTo>
                  <a:pt x="227457" y="787146"/>
                </a:lnTo>
                <a:lnTo>
                  <a:pt x="686054" y="787146"/>
                </a:lnTo>
                <a:lnTo>
                  <a:pt x="913511" y="393573"/>
                </a:lnTo>
                <a:lnTo>
                  <a:pt x="686054" y="0"/>
                </a:lnTo>
                <a:close/>
              </a:path>
            </a:pathLst>
          </a:custGeom>
          <a:solidFill>
            <a:srgbClr val="D4CDDF"/>
          </a:solidFill>
        </p:spPr>
        <p:txBody>
          <a:bodyPr wrap="square" lIns="0" tIns="0" rIns="0" bIns="0" rtlCol="0"/>
          <a:lstStyle/>
          <a:p>
            <a:endParaRPr/>
          </a:p>
        </p:txBody>
      </p:sp>
      <p:sp>
        <p:nvSpPr>
          <p:cNvPr id="2" name="object 2"/>
          <p:cNvSpPr txBox="1">
            <a:spLocks noGrp="1"/>
          </p:cNvSpPr>
          <p:nvPr>
            <p:ph type="title"/>
          </p:nvPr>
        </p:nvSpPr>
        <p:spPr>
          <a:xfrm>
            <a:off x="533400" y="171969"/>
            <a:ext cx="3832288" cy="1128514"/>
          </a:xfrm>
          <a:prstGeom prst="rect">
            <a:avLst/>
          </a:prstGeom>
        </p:spPr>
        <p:txBody>
          <a:bodyPr vert="horz" wrap="square" lIns="0" tIns="0" rIns="0" bIns="0" rtlCol="0">
            <a:spAutoFit/>
          </a:bodyPr>
          <a:lstStyle/>
          <a:p>
            <a:pPr marL="12700">
              <a:lnSpc>
                <a:spcPts val="4440"/>
              </a:lnSpc>
            </a:pPr>
            <a:r>
              <a:rPr lang="en-GB" sz="3800" b="1" u="sng" spc="-100" dirty="0" smtClean="0">
                <a:solidFill>
                  <a:srgbClr val="00B050"/>
                </a:solidFill>
                <a:latin typeface="Lucida Sans Unicode"/>
                <a:cs typeface="Lucida Sans Unicode"/>
              </a:rPr>
              <a:t>12. </a:t>
            </a:r>
            <a:r>
              <a:rPr sz="3800" b="1" u="sng" spc="-100" dirty="0" smtClean="0">
                <a:solidFill>
                  <a:srgbClr val="00B050"/>
                </a:solidFill>
                <a:latin typeface="Lucida Sans Unicode"/>
                <a:cs typeface="Lucida Sans Unicode"/>
              </a:rPr>
              <a:t>Evaluating</a:t>
            </a:r>
            <a:endParaRPr sz="3800" b="1" u="sng" dirty="0">
              <a:solidFill>
                <a:srgbClr val="00B050"/>
              </a:solidFill>
              <a:latin typeface="Lucida Sans Unicode"/>
              <a:cs typeface="Lucida Sans Unicode"/>
            </a:endParaRPr>
          </a:p>
          <a:p>
            <a:pPr marL="12700">
              <a:lnSpc>
                <a:spcPts val="4440"/>
              </a:lnSpc>
            </a:pPr>
            <a:r>
              <a:rPr sz="3800" b="1" u="sng" spc="-95" dirty="0">
                <a:solidFill>
                  <a:srgbClr val="00B050"/>
                </a:solidFill>
                <a:latin typeface="Lucida Sans Unicode"/>
                <a:cs typeface="Lucida Sans Unicode"/>
              </a:rPr>
              <a:t>Provision.</a:t>
            </a:r>
            <a:endParaRPr sz="3800" b="1" u="sng" dirty="0">
              <a:solidFill>
                <a:srgbClr val="00B050"/>
              </a:solidFill>
              <a:latin typeface="Lucida Sans Unicode"/>
              <a:cs typeface="Lucida Sans Unicode"/>
            </a:endParaRPr>
          </a:p>
        </p:txBody>
      </p:sp>
      <p:sp>
        <p:nvSpPr>
          <p:cNvPr id="4" name="object 4"/>
          <p:cNvSpPr/>
          <p:nvPr/>
        </p:nvSpPr>
        <p:spPr>
          <a:xfrm>
            <a:off x="4567428" y="2232798"/>
            <a:ext cx="2421255" cy="2094864"/>
          </a:xfrm>
          <a:custGeom>
            <a:avLst/>
            <a:gdLst/>
            <a:ahLst/>
            <a:cxnLst/>
            <a:rect l="l" t="t" r="r" b="b"/>
            <a:pathLst>
              <a:path w="2421254" h="2094864">
                <a:moveTo>
                  <a:pt x="1822703" y="0"/>
                </a:moveTo>
                <a:lnTo>
                  <a:pt x="598296" y="0"/>
                </a:lnTo>
                <a:lnTo>
                  <a:pt x="0" y="1047242"/>
                </a:lnTo>
                <a:lnTo>
                  <a:pt x="598296" y="2094357"/>
                </a:lnTo>
                <a:lnTo>
                  <a:pt x="1822703" y="2094357"/>
                </a:lnTo>
                <a:lnTo>
                  <a:pt x="2421128" y="1047242"/>
                </a:lnTo>
                <a:lnTo>
                  <a:pt x="1822703" y="0"/>
                </a:lnTo>
                <a:close/>
              </a:path>
            </a:pathLst>
          </a:custGeom>
          <a:solidFill>
            <a:schemeClr val="accent2">
              <a:lumMod val="50000"/>
              <a:lumOff val="50000"/>
            </a:schemeClr>
          </a:solidFill>
        </p:spPr>
        <p:txBody>
          <a:bodyPr wrap="square" lIns="0" tIns="0" rIns="0" bIns="0" rtlCol="0"/>
          <a:lstStyle/>
          <a:p>
            <a:endParaRPr/>
          </a:p>
        </p:txBody>
      </p:sp>
      <p:sp>
        <p:nvSpPr>
          <p:cNvPr id="5" name="object 5"/>
          <p:cNvSpPr/>
          <p:nvPr/>
        </p:nvSpPr>
        <p:spPr>
          <a:xfrm>
            <a:off x="4539805" y="2178187"/>
            <a:ext cx="2476500" cy="2149475"/>
          </a:xfrm>
          <a:custGeom>
            <a:avLst/>
            <a:gdLst/>
            <a:ahLst/>
            <a:cxnLst/>
            <a:rect l="l" t="t" r="r" b="b"/>
            <a:pathLst>
              <a:path w="2476500" h="2149475">
                <a:moveTo>
                  <a:pt x="1850197" y="0"/>
                </a:moveTo>
                <a:lnTo>
                  <a:pt x="625790" y="0"/>
                </a:lnTo>
                <a:lnTo>
                  <a:pt x="618577" y="948"/>
                </a:lnTo>
                <a:lnTo>
                  <a:pt x="3617" y="1060958"/>
                </a:lnTo>
                <a:lnTo>
                  <a:pt x="0" y="1074674"/>
                </a:lnTo>
                <a:lnTo>
                  <a:pt x="902" y="1081657"/>
                </a:lnTo>
                <a:lnTo>
                  <a:pt x="601914" y="2135505"/>
                </a:lnTo>
                <a:lnTo>
                  <a:pt x="625790" y="2149347"/>
                </a:lnTo>
                <a:lnTo>
                  <a:pt x="1850197" y="2149347"/>
                </a:lnTo>
                <a:lnTo>
                  <a:pt x="1885031" y="2116328"/>
                </a:lnTo>
                <a:lnTo>
                  <a:pt x="628965" y="2116328"/>
                </a:lnTo>
                <a:lnTo>
                  <a:pt x="33716" y="1074674"/>
                </a:lnTo>
                <a:lnTo>
                  <a:pt x="628965" y="32892"/>
                </a:lnTo>
                <a:lnTo>
                  <a:pt x="1884960" y="32892"/>
                </a:lnTo>
                <a:lnTo>
                  <a:pt x="1874073" y="13842"/>
                </a:lnTo>
                <a:lnTo>
                  <a:pt x="1869699" y="8036"/>
                </a:lnTo>
                <a:lnTo>
                  <a:pt x="1864040" y="3682"/>
                </a:lnTo>
                <a:lnTo>
                  <a:pt x="1857428" y="948"/>
                </a:lnTo>
                <a:lnTo>
                  <a:pt x="1850197" y="0"/>
                </a:lnTo>
                <a:close/>
              </a:path>
              <a:path w="2476500" h="2149475">
                <a:moveTo>
                  <a:pt x="1884960" y="32892"/>
                </a:moveTo>
                <a:lnTo>
                  <a:pt x="1847022" y="32892"/>
                </a:lnTo>
                <a:lnTo>
                  <a:pt x="2442271" y="1074674"/>
                </a:lnTo>
                <a:lnTo>
                  <a:pt x="1847022" y="2116328"/>
                </a:lnTo>
                <a:lnTo>
                  <a:pt x="1885031" y="2116328"/>
                </a:lnTo>
                <a:lnTo>
                  <a:pt x="2472497" y="1088263"/>
                </a:lnTo>
                <a:lnTo>
                  <a:pt x="2475212" y="1081657"/>
                </a:lnTo>
                <a:lnTo>
                  <a:pt x="2476116" y="1074658"/>
                </a:lnTo>
                <a:lnTo>
                  <a:pt x="2475212" y="1067635"/>
                </a:lnTo>
                <a:lnTo>
                  <a:pt x="2472497" y="1060958"/>
                </a:lnTo>
                <a:lnTo>
                  <a:pt x="1884960" y="32892"/>
                </a:lnTo>
                <a:close/>
              </a:path>
              <a:path w="2476500" h="2149475">
                <a:moveTo>
                  <a:pt x="1840672" y="43941"/>
                </a:moveTo>
                <a:lnTo>
                  <a:pt x="635442" y="43941"/>
                </a:lnTo>
                <a:lnTo>
                  <a:pt x="46416" y="1074674"/>
                </a:lnTo>
                <a:lnTo>
                  <a:pt x="635442" y="2105279"/>
                </a:lnTo>
                <a:lnTo>
                  <a:pt x="1840672" y="2105279"/>
                </a:lnTo>
                <a:lnTo>
                  <a:pt x="1846913" y="2094357"/>
                </a:lnTo>
                <a:lnTo>
                  <a:pt x="641792" y="2094357"/>
                </a:lnTo>
                <a:lnTo>
                  <a:pt x="59116" y="1074674"/>
                </a:lnTo>
                <a:lnTo>
                  <a:pt x="641792" y="54990"/>
                </a:lnTo>
                <a:lnTo>
                  <a:pt x="1846985" y="54990"/>
                </a:lnTo>
                <a:lnTo>
                  <a:pt x="1840672" y="43941"/>
                </a:lnTo>
                <a:close/>
              </a:path>
              <a:path w="2476500" h="2149475">
                <a:moveTo>
                  <a:pt x="1846985" y="54990"/>
                </a:moveTo>
                <a:lnTo>
                  <a:pt x="1834195" y="54990"/>
                </a:lnTo>
                <a:lnTo>
                  <a:pt x="2416871" y="1074674"/>
                </a:lnTo>
                <a:lnTo>
                  <a:pt x="1834195" y="2094357"/>
                </a:lnTo>
                <a:lnTo>
                  <a:pt x="1846913" y="2094357"/>
                </a:lnTo>
                <a:lnTo>
                  <a:pt x="2429571" y="1074674"/>
                </a:lnTo>
                <a:lnTo>
                  <a:pt x="1846985" y="54990"/>
                </a:lnTo>
                <a:close/>
              </a:path>
            </a:pathLst>
          </a:custGeom>
          <a:solidFill>
            <a:srgbClr val="FFFFFF"/>
          </a:solidFill>
        </p:spPr>
        <p:txBody>
          <a:bodyPr wrap="square" lIns="0" tIns="0" rIns="0" bIns="0" rtlCol="0"/>
          <a:lstStyle/>
          <a:p>
            <a:endParaRPr/>
          </a:p>
        </p:txBody>
      </p:sp>
      <p:sp>
        <p:nvSpPr>
          <p:cNvPr id="6" name="object 6"/>
          <p:cNvSpPr txBox="1"/>
          <p:nvPr/>
        </p:nvSpPr>
        <p:spPr>
          <a:xfrm>
            <a:off x="5036566" y="2686647"/>
            <a:ext cx="1389380" cy="1132554"/>
          </a:xfrm>
          <a:prstGeom prst="rect">
            <a:avLst/>
          </a:prstGeom>
        </p:spPr>
        <p:txBody>
          <a:bodyPr vert="horz" wrap="square" lIns="0" tIns="0" rIns="0" bIns="0" rtlCol="0">
            <a:spAutoFit/>
          </a:bodyPr>
          <a:lstStyle/>
          <a:p>
            <a:pPr marL="12065" marR="5080" algn="ctr">
              <a:lnSpc>
                <a:spcPct val="115500"/>
              </a:lnSpc>
            </a:pPr>
            <a:r>
              <a:rPr sz="1600" dirty="0">
                <a:solidFill>
                  <a:srgbClr val="FFFFFF"/>
                </a:solidFill>
                <a:latin typeface="Lucida Sans Unicode"/>
                <a:cs typeface="Lucida Sans Unicode"/>
              </a:rPr>
              <a:t>C</a:t>
            </a:r>
            <a:r>
              <a:rPr sz="1600" spc="-10" dirty="0">
                <a:solidFill>
                  <a:srgbClr val="FFFFFF"/>
                </a:solidFill>
                <a:latin typeface="Lucida Sans Unicode"/>
                <a:cs typeface="Lucida Sans Unicode"/>
              </a:rPr>
              <a:t>om</a:t>
            </a:r>
            <a:r>
              <a:rPr sz="1600" spc="-5" dirty="0">
                <a:solidFill>
                  <a:srgbClr val="FFFFFF"/>
                </a:solidFill>
                <a:latin typeface="Lucida Sans Unicode"/>
                <a:cs typeface="Lucida Sans Unicode"/>
              </a:rPr>
              <a:t>parison</a:t>
            </a:r>
            <a:r>
              <a:rPr sz="1600" spc="10" dirty="0">
                <a:solidFill>
                  <a:srgbClr val="FFFFFF"/>
                </a:solidFill>
                <a:latin typeface="Lucida Sans Unicode"/>
                <a:cs typeface="Lucida Sans Unicode"/>
              </a:rPr>
              <a:t> </a:t>
            </a:r>
            <a:r>
              <a:rPr sz="1600" spc="-5" dirty="0">
                <a:solidFill>
                  <a:srgbClr val="FFFFFF"/>
                </a:solidFill>
                <a:latin typeface="Lucida Sans Unicode"/>
                <a:cs typeface="Lucida Sans Unicode"/>
              </a:rPr>
              <a:t>wi</a:t>
            </a:r>
            <a:r>
              <a:rPr sz="1600" spc="-15" dirty="0">
                <a:solidFill>
                  <a:srgbClr val="FFFFFF"/>
                </a:solidFill>
                <a:latin typeface="Lucida Sans Unicode"/>
                <a:cs typeface="Lucida Sans Unicode"/>
              </a:rPr>
              <a:t>t</a:t>
            </a:r>
            <a:r>
              <a:rPr sz="1600" spc="-5" dirty="0">
                <a:solidFill>
                  <a:srgbClr val="FFFFFF"/>
                </a:solidFill>
                <a:latin typeface="Lucida Sans Unicode"/>
                <a:cs typeface="Lucida Sans Unicode"/>
              </a:rPr>
              <a:t>h </a:t>
            </a:r>
            <a:r>
              <a:rPr sz="1600" dirty="0">
                <a:solidFill>
                  <a:srgbClr val="FFFFFF"/>
                </a:solidFill>
                <a:latin typeface="Lucida Sans Unicode"/>
                <a:cs typeface="Lucida Sans Unicode"/>
              </a:rPr>
              <a:t>Na</a:t>
            </a:r>
            <a:r>
              <a:rPr sz="1600" spc="-10" dirty="0">
                <a:solidFill>
                  <a:srgbClr val="FFFFFF"/>
                </a:solidFill>
                <a:latin typeface="Lucida Sans Unicode"/>
                <a:cs typeface="Lucida Sans Unicode"/>
              </a:rPr>
              <a:t>t</a:t>
            </a:r>
            <a:r>
              <a:rPr sz="1600" dirty="0">
                <a:solidFill>
                  <a:srgbClr val="FFFFFF"/>
                </a:solidFill>
                <a:latin typeface="Lucida Sans Unicode"/>
                <a:cs typeface="Lucida Sans Unicode"/>
              </a:rPr>
              <a:t>i</a:t>
            </a:r>
            <a:r>
              <a:rPr sz="1600" spc="-5" dirty="0">
                <a:solidFill>
                  <a:srgbClr val="FFFFFF"/>
                </a:solidFill>
                <a:latin typeface="Lucida Sans Unicode"/>
                <a:cs typeface="Lucida Sans Unicode"/>
              </a:rPr>
              <a:t>o</a:t>
            </a:r>
            <a:r>
              <a:rPr sz="1600" dirty="0">
                <a:solidFill>
                  <a:srgbClr val="FFFFFF"/>
                </a:solidFill>
                <a:latin typeface="Lucida Sans Unicode"/>
                <a:cs typeface="Lucida Sans Unicode"/>
              </a:rPr>
              <a:t>n</a:t>
            </a:r>
            <a:r>
              <a:rPr sz="1600" spc="-5" dirty="0">
                <a:solidFill>
                  <a:srgbClr val="FFFFFF"/>
                </a:solidFill>
                <a:latin typeface="Lucida Sans Unicode"/>
                <a:cs typeface="Lucida Sans Unicode"/>
              </a:rPr>
              <a:t>a</a:t>
            </a:r>
            <a:r>
              <a:rPr sz="1600" dirty="0">
                <a:solidFill>
                  <a:srgbClr val="FFFFFF"/>
                </a:solidFill>
                <a:latin typeface="Lucida Sans Unicode"/>
                <a:cs typeface="Lucida Sans Unicode"/>
              </a:rPr>
              <a:t>l</a:t>
            </a:r>
            <a:r>
              <a:rPr sz="1600" spc="15" dirty="0">
                <a:solidFill>
                  <a:srgbClr val="FFFFFF"/>
                </a:solidFill>
                <a:latin typeface="Lucida Sans Unicode"/>
                <a:cs typeface="Lucida Sans Unicode"/>
              </a:rPr>
              <a:t> </a:t>
            </a:r>
            <a:r>
              <a:rPr sz="1600" spc="-5" dirty="0">
                <a:solidFill>
                  <a:srgbClr val="FFFFFF"/>
                </a:solidFill>
                <a:latin typeface="Lucida Sans Unicode"/>
                <a:cs typeface="Lucida Sans Unicode"/>
              </a:rPr>
              <a:t>an</a:t>
            </a:r>
            <a:r>
              <a:rPr sz="1600" dirty="0">
                <a:solidFill>
                  <a:srgbClr val="FFFFFF"/>
                </a:solidFill>
                <a:latin typeface="Lucida Sans Unicode"/>
                <a:cs typeface="Lucida Sans Unicode"/>
              </a:rPr>
              <a:t>d</a:t>
            </a:r>
            <a:r>
              <a:rPr sz="1600" spc="-10" dirty="0">
                <a:solidFill>
                  <a:srgbClr val="FFFFFF"/>
                </a:solidFill>
                <a:latin typeface="Lucida Sans Unicode"/>
                <a:cs typeface="Lucida Sans Unicode"/>
              </a:rPr>
              <a:t> </a:t>
            </a:r>
            <a:r>
              <a:rPr sz="1600" spc="-5" dirty="0">
                <a:solidFill>
                  <a:srgbClr val="FFFFFF"/>
                </a:solidFill>
                <a:latin typeface="Lucida Sans Unicode"/>
                <a:cs typeface="Lucida Sans Unicode"/>
              </a:rPr>
              <a:t>L</a:t>
            </a:r>
            <a:r>
              <a:rPr sz="1600" spc="-10" dirty="0">
                <a:solidFill>
                  <a:srgbClr val="FFFFFF"/>
                </a:solidFill>
                <a:latin typeface="Lucida Sans Unicode"/>
                <a:cs typeface="Lucida Sans Unicode"/>
              </a:rPr>
              <a:t>o</a:t>
            </a:r>
            <a:r>
              <a:rPr sz="1600" spc="-5" dirty="0">
                <a:solidFill>
                  <a:srgbClr val="FFFFFF"/>
                </a:solidFill>
                <a:latin typeface="Lucida Sans Unicode"/>
                <a:cs typeface="Lucida Sans Unicode"/>
              </a:rPr>
              <a:t>ca</a:t>
            </a:r>
            <a:r>
              <a:rPr sz="1600" dirty="0">
                <a:solidFill>
                  <a:srgbClr val="FFFFFF"/>
                </a:solidFill>
                <a:latin typeface="Lucida Sans Unicode"/>
                <a:cs typeface="Lucida Sans Unicode"/>
              </a:rPr>
              <a:t>l D</a:t>
            </a:r>
            <a:r>
              <a:rPr sz="1600" spc="-10" dirty="0">
                <a:solidFill>
                  <a:srgbClr val="FFFFFF"/>
                </a:solidFill>
                <a:latin typeface="Lucida Sans Unicode"/>
                <a:cs typeface="Lucida Sans Unicode"/>
              </a:rPr>
              <a:t>at</a:t>
            </a:r>
            <a:r>
              <a:rPr sz="1600" dirty="0">
                <a:solidFill>
                  <a:srgbClr val="FFFFFF"/>
                </a:solidFill>
                <a:latin typeface="Lucida Sans Unicode"/>
                <a:cs typeface="Lucida Sans Unicode"/>
              </a:rPr>
              <a:t>a</a:t>
            </a:r>
            <a:endParaRPr sz="1600" dirty="0">
              <a:latin typeface="Lucida Sans Unicode"/>
              <a:cs typeface="Lucida Sans Unicode"/>
            </a:endParaRPr>
          </a:p>
        </p:txBody>
      </p:sp>
      <p:sp>
        <p:nvSpPr>
          <p:cNvPr id="7" name="object 7"/>
          <p:cNvSpPr/>
          <p:nvPr/>
        </p:nvSpPr>
        <p:spPr>
          <a:xfrm>
            <a:off x="6025179" y="1415108"/>
            <a:ext cx="913765" cy="787400"/>
          </a:xfrm>
          <a:custGeom>
            <a:avLst/>
            <a:gdLst/>
            <a:ahLst/>
            <a:cxnLst/>
            <a:rect l="l" t="t" r="r" b="b"/>
            <a:pathLst>
              <a:path w="913765" h="787400">
                <a:moveTo>
                  <a:pt x="686054" y="0"/>
                </a:moveTo>
                <a:lnTo>
                  <a:pt x="227457" y="0"/>
                </a:lnTo>
                <a:lnTo>
                  <a:pt x="0" y="393573"/>
                </a:lnTo>
                <a:lnTo>
                  <a:pt x="227457" y="787146"/>
                </a:lnTo>
                <a:lnTo>
                  <a:pt x="686054" y="787146"/>
                </a:lnTo>
                <a:lnTo>
                  <a:pt x="913511" y="393573"/>
                </a:lnTo>
                <a:lnTo>
                  <a:pt x="686054" y="0"/>
                </a:lnTo>
                <a:close/>
              </a:path>
            </a:pathLst>
          </a:custGeom>
          <a:solidFill>
            <a:srgbClr val="D4CDDF"/>
          </a:solidFill>
        </p:spPr>
        <p:txBody>
          <a:bodyPr wrap="square" lIns="0" tIns="0" rIns="0" bIns="0" rtlCol="0"/>
          <a:lstStyle/>
          <a:p>
            <a:endParaRPr/>
          </a:p>
        </p:txBody>
      </p:sp>
      <p:sp>
        <p:nvSpPr>
          <p:cNvPr id="8" name="object 8"/>
          <p:cNvSpPr/>
          <p:nvPr/>
        </p:nvSpPr>
        <p:spPr>
          <a:xfrm>
            <a:off x="4880355" y="342444"/>
            <a:ext cx="1984375" cy="1717039"/>
          </a:xfrm>
          <a:custGeom>
            <a:avLst/>
            <a:gdLst/>
            <a:ahLst/>
            <a:cxnLst/>
            <a:rect l="l" t="t" r="r" b="b"/>
            <a:pathLst>
              <a:path w="1984375" h="1717039">
                <a:moveTo>
                  <a:pt x="1493647" y="0"/>
                </a:moveTo>
                <a:lnTo>
                  <a:pt x="490347" y="0"/>
                </a:lnTo>
                <a:lnTo>
                  <a:pt x="0" y="858265"/>
                </a:lnTo>
                <a:lnTo>
                  <a:pt x="490347" y="1716531"/>
                </a:lnTo>
                <a:lnTo>
                  <a:pt x="1493647" y="1716531"/>
                </a:lnTo>
                <a:lnTo>
                  <a:pt x="1984121" y="858265"/>
                </a:lnTo>
                <a:lnTo>
                  <a:pt x="1493647" y="0"/>
                </a:lnTo>
                <a:close/>
              </a:path>
            </a:pathLst>
          </a:custGeom>
          <a:solidFill>
            <a:schemeClr val="accent2">
              <a:lumMod val="50000"/>
              <a:lumOff val="50000"/>
            </a:schemeClr>
          </a:solidFill>
        </p:spPr>
        <p:txBody>
          <a:bodyPr wrap="square" lIns="0" tIns="0" rIns="0" bIns="0" rtlCol="0"/>
          <a:lstStyle/>
          <a:p>
            <a:endParaRPr dirty="0"/>
          </a:p>
        </p:txBody>
      </p:sp>
      <p:sp>
        <p:nvSpPr>
          <p:cNvPr id="9" name="object 9"/>
          <p:cNvSpPr/>
          <p:nvPr/>
        </p:nvSpPr>
        <p:spPr>
          <a:xfrm>
            <a:off x="4852860" y="276499"/>
            <a:ext cx="2039620" cy="1771650"/>
          </a:xfrm>
          <a:custGeom>
            <a:avLst/>
            <a:gdLst/>
            <a:ahLst/>
            <a:cxnLst/>
            <a:rect l="l" t="t" r="r" b="b"/>
            <a:pathLst>
              <a:path w="2039620" h="1771650">
                <a:moveTo>
                  <a:pt x="1521142" y="0"/>
                </a:moveTo>
                <a:lnTo>
                  <a:pt x="517842" y="0"/>
                </a:lnTo>
                <a:lnTo>
                  <a:pt x="510629" y="948"/>
                </a:lnTo>
                <a:lnTo>
                  <a:pt x="3619" y="872108"/>
                </a:lnTo>
                <a:lnTo>
                  <a:pt x="0" y="885713"/>
                </a:lnTo>
                <a:lnTo>
                  <a:pt x="904" y="892736"/>
                </a:lnTo>
                <a:lnTo>
                  <a:pt x="493966" y="1757552"/>
                </a:lnTo>
                <a:lnTo>
                  <a:pt x="517842" y="1771395"/>
                </a:lnTo>
                <a:lnTo>
                  <a:pt x="1521142" y="1771395"/>
                </a:lnTo>
                <a:lnTo>
                  <a:pt x="1555906" y="1738502"/>
                </a:lnTo>
                <a:lnTo>
                  <a:pt x="521017" y="1738502"/>
                </a:lnTo>
                <a:lnTo>
                  <a:pt x="33845" y="885697"/>
                </a:lnTo>
                <a:lnTo>
                  <a:pt x="521017" y="33019"/>
                </a:lnTo>
                <a:lnTo>
                  <a:pt x="1555977" y="33019"/>
                </a:lnTo>
                <a:lnTo>
                  <a:pt x="1545018" y="13842"/>
                </a:lnTo>
                <a:lnTo>
                  <a:pt x="1540644" y="8036"/>
                </a:lnTo>
                <a:lnTo>
                  <a:pt x="1534985" y="3682"/>
                </a:lnTo>
                <a:lnTo>
                  <a:pt x="1528373" y="948"/>
                </a:lnTo>
                <a:lnTo>
                  <a:pt x="1521142" y="0"/>
                </a:lnTo>
                <a:close/>
              </a:path>
              <a:path w="2039620" h="1771650">
                <a:moveTo>
                  <a:pt x="1555977" y="33019"/>
                </a:moveTo>
                <a:lnTo>
                  <a:pt x="1517967" y="33019"/>
                </a:lnTo>
                <a:lnTo>
                  <a:pt x="2005266" y="885697"/>
                </a:lnTo>
                <a:lnTo>
                  <a:pt x="1517967" y="1738502"/>
                </a:lnTo>
                <a:lnTo>
                  <a:pt x="1555906" y="1738502"/>
                </a:lnTo>
                <a:lnTo>
                  <a:pt x="2035492" y="899413"/>
                </a:lnTo>
                <a:lnTo>
                  <a:pt x="2038207" y="892736"/>
                </a:lnTo>
                <a:lnTo>
                  <a:pt x="2039109" y="885697"/>
                </a:lnTo>
                <a:lnTo>
                  <a:pt x="2038207" y="878714"/>
                </a:lnTo>
                <a:lnTo>
                  <a:pt x="2035492" y="872108"/>
                </a:lnTo>
                <a:lnTo>
                  <a:pt x="1555977" y="33019"/>
                </a:lnTo>
                <a:close/>
              </a:path>
              <a:path w="2039620" h="1771650">
                <a:moveTo>
                  <a:pt x="1511617" y="43941"/>
                </a:moveTo>
                <a:lnTo>
                  <a:pt x="527367" y="43941"/>
                </a:lnTo>
                <a:lnTo>
                  <a:pt x="46418" y="885697"/>
                </a:lnTo>
                <a:lnTo>
                  <a:pt x="527367" y="1727453"/>
                </a:lnTo>
                <a:lnTo>
                  <a:pt x="1511617" y="1727453"/>
                </a:lnTo>
                <a:lnTo>
                  <a:pt x="1517930" y="1716404"/>
                </a:lnTo>
                <a:lnTo>
                  <a:pt x="533844" y="1716404"/>
                </a:lnTo>
                <a:lnTo>
                  <a:pt x="59118" y="885697"/>
                </a:lnTo>
                <a:lnTo>
                  <a:pt x="533844" y="54990"/>
                </a:lnTo>
                <a:lnTo>
                  <a:pt x="1517930" y="54990"/>
                </a:lnTo>
                <a:lnTo>
                  <a:pt x="1511617" y="43941"/>
                </a:lnTo>
                <a:close/>
              </a:path>
              <a:path w="2039620" h="1771650">
                <a:moveTo>
                  <a:pt x="1517930" y="54990"/>
                </a:moveTo>
                <a:lnTo>
                  <a:pt x="1505140" y="54990"/>
                </a:lnTo>
                <a:lnTo>
                  <a:pt x="1979866" y="885697"/>
                </a:lnTo>
                <a:lnTo>
                  <a:pt x="1505140" y="1716404"/>
                </a:lnTo>
                <a:lnTo>
                  <a:pt x="1517930" y="1716404"/>
                </a:lnTo>
                <a:lnTo>
                  <a:pt x="1992566" y="885697"/>
                </a:lnTo>
                <a:lnTo>
                  <a:pt x="1517930" y="54990"/>
                </a:lnTo>
                <a:close/>
              </a:path>
            </a:pathLst>
          </a:custGeom>
          <a:solidFill>
            <a:srgbClr val="FFFFFF"/>
          </a:solidFill>
        </p:spPr>
        <p:txBody>
          <a:bodyPr wrap="square" lIns="0" tIns="0" rIns="0" bIns="0" rtlCol="0"/>
          <a:lstStyle/>
          <a:p>
            <a:endParaRPr/>
          </a:p>
        </p:txBody>
      </p:sp>
      <p:sp>
        <p:nvSpPr>
          <p:cNvPr id="11" name="object 11"/>
          <p:cNvSpPr/>
          <p:nvPr/>
        </p:nvSpPr>
        <p:spPr>
          <a:xfrm>
            <a:off x="7048373" y="2912671"/>
            <a:ext cx="913765" cy="787400"/>
          </a:xfrm>
          <a:custGeom>
            <a:avLst/>
            <a:gdLst/>
            <a:ahLst/>
            <a:cxnLst/>
            <a:rect l="l" t="t" r="r" b="b"/>
            <a:pathLst>
              <a:path w="913765" h="787400">
                <a:moveTo>
                  <a:pt x="686053" y="0"/>
                </a:moveTo>
                <a:lnTo>
                  <a:pt x="227457" y="0"/>
                </a:lnTo>
                <a:lnTo>
                  <a:pt x="0" y="393573"/>
                </a:lnTo>
                <a:lnTo>
                  <a:pt x="227457" y="787145"/>
                </a:lnTo>
                <a:lnTo>
                  <a:pt x="686053" y="787145"/>
                </a:lnTo>
                <a:lnTo>
                  <a:pt x="913511" y="393573"/>
                </a:lnTo>
                <a:lnTo>
                  <a:pt x="686053" y="0"/>
                </a:lnTo>
                <a:close/>
              </a:path>
            </a:pathLst>
          </a:custGeom>
          <a:solidFill>
            <a:srgbClr val="D4CDDF"/>
          </a:solidFill>
        </p:spPr>
        <p:txBody>
          <a:bodyPr wrap="square" lIns="0" tIns="0" rIns="0" bIns="0" rtlCol="0"/>
          <a:lstStyle/>
          <a:p>
            <a:endParaRPr/>
          </a:p>
        </p:txBody>
      </p:sp>
      <p:sp>
        <p:nvSpPr>
          <p:cNvPr id="12" name="object 12"/>
          <p:cNvSpPr/>
          <p:nvPr/>
        </p:nvSpPr>
        <p:spPr>
          <a:xfrm>
            <a:off x="6700011" y="1244346"/>
            <a:ext cx="1984375" cy="1717039"/>
          </a:xfrm>
          <a:custGeom>
            <a:avLst/>
            <a:gdLst/>
            <a:ahLst/>
            <a:cxnLst/>
            <a:rect l="l" t="t" r="r" b="b"/>
            <a:pathLst>
              <a:path w="1984375" h="1717039">
                <a:moveTo>
                  <a:pt x="1493647" y="0"/>
                </a:moveTo>
                <a:lnTo>
                  <a:pt x="490347" y="0"/>
                </a:lnTo>
                <a:lnTo>
                  <a:pt x="0" y="858265"/>
                </a:lnTo>
                <a:lnTo>
                  <a:pt x="490347" y="1716531"/>
                </a:lnTo>
                <a:lnTo>
                  <a:pt x="1493647" y="1716531"/>
                </a:lnTo>
                <a:lnTo>
                  <a:pt x="1984121" y="858265"/>
                </a:lnTo>
                <a:lnTo>
                  <a:pt x="1493647" y="0"/>
                </a:lnTo>
                <a:close/>
              </a:path>
            </a:pathLst>
          </a:custGeom>
          <a:solidFill>
            <a:schemeClr val="accent2">
              <a:lumMod val="50000"/>
              <a:lumOff val="50000"/>
            </a:schemeClr>
          </a:solidFill>
        </p:spPr>
        <p:txBody>
          <a:bodyPr wrap="square" lIns="0" tIns="0" rIns="0" bIns="0" rtlCol="0"/>
          <a:lstStyle/>
          <a:p>
            <a:endParaRPr/>
          </a:p>
        </p:txBody>
      </p:sp>
      <p:sp>
        <p:nvSpPr>
          <p:cNvPr id="13" name="object 13"/>
          <p:cNvSpPr/>
          <p:nvPr/>
        </p:nvSpPr>
        <p:spPr>
          <a:xfrm>
            <a:off x="6672516" y="1216913"/>
            <a:ext cx="2039620" cy="1771650"/>
          </a:xfrm>
          <a:custGeom>
            <a:avLst/>
            <a:gdLst/>
            <a:ahLst/>
            <a:cxnLst/>
            <a:rect l="l" t="t" r="r" b="b"/>
            <a:pathLst>
              <a:path w="2039620" h="1771650">
                <a:moveTo>
                  <a:pt x="1521142" y="0"/>
                </a:moveTo>
                <a:lnTo>
                  <a:pt x="517842" y="0"/>
                </a:lnTo>
                <a:lnTo>
                  <a:pt x="510629" y="948"/>
                </a:lnTo>
                <a:lnTo>
                  <a:pt x="3619" y="872109"/>
                </a:lnTo>
                <a:lnTo>
                  <a:pt x="0" y="885713"/>
                </a:lnTo>
                <a:lnTo>
                  <a:pt x="904" y="892736"/>
                </a:lnTo>
                <a:lnTo>
                  <a:pt x="493966" y="1757552"/>
                </a:lnTo>
                <a:lnTo>
                  <a:pt x="517842" y="1771523"/>
                </a:lnTo>
                <a:lnTo>
                  <a:pt x="1521142" y="1771523"/>
                </a:lnTo>
                <a:lnTo>
                  <a:pt x="1555906" y="1738502"/>
                </a:lnTo>
                <a:lnTo>
                  <a:pt x="521017" y="1738502"/>
                </a:lnTo>
                <a:lnTo>
                  <a:pt x="33845" y="885698"/>
                </a:lnTo>
                <a:lnTo>
                  <a:pt x="521017" y="33020"/>
                </a:lnTo>
                <a:lnTo>
                  <a:pt x="1555977" y="33020"/>
                </a:lnTo>
                <a:lnTo>
                  <a:pt x="1545018" y="13843"/>
                </a:lnTo>
                <a:lnTo>
                  <a:pt x="1540644" y="8036"/>
                </a:lnTo>
                <a:lnTo>
                  <a:pt x="1534985" y="3682"/>
                </a:lnTo>
                <a:lnTo>
                  <a:pt x="1528373" y="948"/>
                </a:lnTo>
                <a:lnTo>
                  <a:pt x="1521142" y="0"/>
                </a:lnTo>
                <a:close/>
              </a:path>
              <a:path w="2039620" h="1771650">
                <a:moveTo>
                  <a:pt x="1555977" y="33020"/>
                </a:moveTo>
                <a:lnTo>
                  <a:pt x="1517967" y="33020"/>
                </a:lnTo>
                <a:lnTo>
                  <a:pt x="2005266" y="885698"/>
                </a:lnTo>
                <a:lnTo>
                  <a:pt x="1517967" y="1738502"/>
                </a:lnTo>
                <a:lnTo>
                  <a:pt x="1555906" y="1738502"/>
                </a:lnTo>
                <a:lnTo>
                  <a:pt x="2035492" y="899413"/>
                </a:lnTo>
                <a:lnTo>
                  <a:pt x="2038207" y="892736"/>
                </a:lnTo>
                <a:lnTo>
                  <a:pt x="2039109" y="885698"/>
                </a:lnTo>
                <a:lnTo>
                  <a:pt x="2038207" y="878714"/>
                </a:lnTo>
                <a:lnTo>
                  <a:pt x="2035492" y="872109"/>
                </a:lnTo>
                <a:lnTo>
                  <a:pt x="1555977" y="33020"/>
                </a:lnTo>
                <a:close/>
              </a:path>
              <a:path w="2039620" h="1771650">
                <a:moveTo>
                  <a:pt x="1511617" y="43941"/>
                </a:moveTo>
                <a:lnTo>
                  <a:pt x="527367" y="43941"/>
                </a:lnTo>
                <a:lnTo>
                  <a:pt x="46418" y="885698"/>
                </a:lnTo>
                <a:lnTo>
                  <a:pt x="527367" y="1727453"/>
                </a:lnTo>
                <a:lnTo>
                  <a:pt x="1511617" y="1727453"/>
                </a:lnTo>
                <a:lnTo>
                  <a:pt x="1517930" y="1716405"/>
                </a:lnTo>
                <a:lnTo>
                  <a:pt x="533844" y="1716405"/>
                </a:lnTo>
                <a:lnTo>
                  <a:pt x="59118" y="885698"/>
                </a:lnTo>
                <a:lnTo>
                  <a:pt x="533844" y="54990"/>
                </a:lnTo>
                <a:lnTo>
                  <a:pt x="1517930" y="54990"/>
                </a:lnTo>
                <a:lnTo>
                  <a:pt x="1511617" y="43941"/>
                </a:lnTo>
                <a:close/>
              </a:path>
              <a:path w="2039620" h="1771650">
                <a:moveTo>
                  <a:pt x="1517930" y="54990"/>
                </a:moveTo>
                <a:lnTo>
                  <a:pt x="1505140" y="54990"/>
                </a:lnTo>
                <a:lnTo>
                  <a:pt x="1979866" y="885698"/>
                </a:lnTo>
                <a:lnTo>
                  <a:pt x="1505140" y="1716405"/>
                </a:lnTo>
                <a:lnTo>
                  <a:pt x="1517930" y="1716405"/>
                </a:lnTo>
                <a:lnTo>
                  <a:pt x="1992566" y="885698"/>
                </a:lnTo>
                <a:lnTo>
                  <a:pt x="1517930" y="54990"/>
                </a:lnTo>
                <a:close/>
              </a:path>
            </a:pathLst>
          </a:custGeom>
          <a:solidFill>
            <a:srgbClr val="FFFFFF"/>
          </a:solidFill>
        </p:spPr>
        <p:txBody>
          <a:bodyPr wrap="square" lIns="0" tIns="0" rIns="0" bIns="0" rtlCol="0"/>
          <a:lstStyle/>
          <a:p>
            <a:endParaRPr/>
          </a:p>
        </p:txBody>
      </p:sp>
      <p:sp>
        <p:nvSpPr>
          <p:cNvPr id="14" name="object 14"/>
          <p:cNvSpPr txBox="1"/>
          <p:nvPr/>
        </p:nvSpPr>
        <p:spPr>
          <a:xfrm>
            <a:off x="7029142" y="1552043"/>
            <a:ext cx="1251585" cy="1267270"/>
          </a:xfrm>
          <a:prstGeom prst="rect">
            <a:avLst/>
          </a:prstGeom>
        </p:spPr>
        <p:txBody>
          <a:bodyPr vert="horz" wrap="square" lIns="0" tIns="0" rIns="0" bIns="0" rtlCol="0">
            <a:spAutoFit/>
          </a:bodyPr>
          <a:lstStyle/>
          <a:p>
            <a:pPr marL="12065" marR="5080" algn="ctr">
              <a:lnSpc>
                <a:spcPct val="115399"/>
              </a:lnSpc>
            </a:pPr>
            <a:r>
              <a:rPr lang="en-GB" sz="1200" dirty="0" smtClean="0">
                <a:solidFill>
                  <a:srgbClr val="FFFFFF"/>
                </a:solidFill>
                <a:latin typeface="Lucida Sans Unicode"/>
                <a:cs typeface="Lucida Sans Unicode"/>
              </a:rPr>
              <a:t>Information </a:t>
            </a:r>
            <a:r>
              <a:rPr lang="en-GB" sz="1200" smtClean="0">
                <a:solidFill>
                  <a:srgbClr val="FFFFFF"/>
                </a:solidFill>
                <a:latin typeface="Lucida Sans Unicode"/>
                <a:cs typeface="Lucida Sans Unicode"/>
              </a:rPr>
              <a:t>gathered from formal </a:t>
            </a:r>
            <a:r>
              <a:rPr lang="en-GB" sz="1200" dirty="0" smtClean="0">
                <a:solidFill>
                  <a:srgbClr val="FFFFFF"/>
                </a:solidFill>
                <a:latin typeface="Lucida Sans Unicode"/>
                <a:cs typeface="Lucida Sans Unicode"/>
              </a:rPr>
              <a:t>and informal assessment analysis</a:t>
            </a:r>
            <a:endParaRPr sz="1200" dirty="0">
              <a:latin typeface="Lucida Sans Unicode"/>
              <a:cs typeface="Lucida Sans Unicode"/>
            </a:endParaRPr>
          </a:p>
        </p:txBody>
      </p:sp>
      <p:sp>
        <p:nvSpPr>
          <p:cNvPr id="15" name="object 15"/>
          <p:cNvSpPr/>
          <p:nvPr/>
        </p:nvSpPr>
        <p:spPr>
          <a:xfrm>
            <a:off x="6384941" y="4383919"/>
            <a:ext cx="913765" cy="787400"/>
          </a:xfrm>
          <a:custGeom>
            <a:avLst/>
            <a:gdLst/>
            <a:ahLst/>
            <a:cxnLst/>
            <a:rect l="l" t="t" r="r" b="b"/>
            <a:pathLst>
              <a:path w="913765" h="787400">
                <a:moveTo>
                  <a:pt x="685926" y="0"/>
                </a:moveTo>
                <a:lnTo>
                  <a:pt x="227456" y="0"/>
                </a:lnTo>
                <a:lnTo>
                  <a:pt x="0" y="393572"/>
                </a:lnTo>
                <a:lnTo>
                  <a:pt x="227456" y="787018"/>
                </a:lnTo>
                <a:lnTo>
                  <a:pt x="685926" y="787018"/>
                </a:lnTo>
                <a:lnTo>
                  <a:pt x="913383" y="393572"/>
                </a:lnTo>
                <a:lnTo>
                  <a:pt x="685926" y="0"/>
                </a:lnTo>
                <a:close/>
              </a:path>
            </a:pathLst>
          </a:custGeom>
          <a:solidFill>
            <a:srgbClr val="D4CDDF"/>
          </a:solidFill>
        </p:spPr>
        <p:txBody>
          <a:bodyPr wrap="square" lIns="0" tIns="0" rIns="0" bIns="0" rtlCol="0"/>
          <a:lstStyle/>
          <a:p>
            <a:endParaRPr/>
          </a:p>
        </p:txBody>
      </p:sp>
      <p:sp>
        <p:nvSpPr>
          <p:cNvPr id="16" name="object 16"/>
          <p:cNvSpPr/>
          <p:nvPr/>
        </p:nvSpPr>
        <p:spPr>
          <a:xfrm>
            <a:off x="6700011" y="3319907"/>
            <a:ext cx="1984375" cy="1716405"/>
          </a:xfrm>
          <a:custGeom>
            <a:avLst/>
            <a:gdLst/>
            <a:ahLst/>
            <a:cxnLst/>
            <a:rect l="l" t="t" r="r" b="b"/>
            <a:pathLst>
              <a:path w="1984375" h="1716404">
                <a:moveTo>
                  <a:pt x="1493647" y="0"/>
                </a:moveTo>
                <a:lnTo>
                  <a:pt x="490347" y="0"/>
                </a:lnTo>
                <a:lnTo>
                  <a:pt x="0" y="858265"/>
                </a:lnTo>
                <a:lnTo>
                  <a:pt x="490347" y="1716404"/>
                </a:lnTo>
                <a:lnTo>
                  <a:pt x="1493647" y="1716404"/>
                </a:lnTo>
                <a:lnTo>
                  <a:pt x="1984121" y="858265"/>
                </a:lnTo>
                <a:lnTo>
                  <a:pt x="1493647" y="0"/>
                </a:lnTo>
                <a:close/>
              </a:path>
            </a:pathLst>
          </a:custGeom>
          <a:solidFill>
            <a:schemeClr val="accent2">
              <a:lumMod val="50000"/>
              <a:lumOff val="50000"/>
            </a:schemeClr>
          </a:solidFill>
        </p:spPr>
        <p:txBody>
          <a:bodyPr wrap="square" lIns="0" tIns="0" rIns="0" bIns="0" rtlCol="0"/>
          <a:lstStyle/>
          <a:p>
            <a:endParaRPr/>
          </a:p>
        </p:txBody>
      </p:sp>
      <p:sp>
        <p:nvSpPr>
          <p:cNvPr id="17" name="object 17"/>
          <p:cNvSpPr/>
          <p:nvPr/>
        </p:nvSpPr>
        <p:spPr>
          <a:xfrm>
            <a:off x="6672516" y="3292347"/>
            <a:ext cx="2039620" cy="1771650"/>
          </a:xfrm>
          <a:custGeom>
            <a:avLst/>
            <a:gdLst/>
            <a:ahLst/>
            <a:cxnLst/>
            <a:rect l="l" t="t" r="r" b="b"/>
            <a:pathLst>
              <a:path w="2039620" h="1771650">
                <a:moveTo>
                  <a:pt x="1521142" y="0"/>
                </a:moveTo>
                <a:lnTo>
                  <a:pt x="517842" y="0"/>
                </a:lnTo>
                <a:lnTo>
                  <a:pt x="510629" y="966"/>
                </a:lnTo>
                <a:lnTo>
                  <a:pt x="3619" y="872108"/>
                </a:lnTo>
                <a:lnTo>
                  <a:pt x="0" y="885761"/>
                </a:lnTo>
                <a:lnTo>
                  <a:pt x="904" y="892754"/>
                </a:lnTo>
                <a:lnTo>
                  <a:pt x="493966" y="1757679"/>
                </a:lnTo>
                <a:lnTo>
                  <a:pt x="517842" y="1771522"/>
                </a:lnTo>
                <a:lnTo>
                  <a:pt x="1521142" y="1771522"/>
                </a:lnTo>
                <a:lnTo>
                  <a:pt x="1555977" y="1738502"/>
                </a:lnTo>
                <a:lnTo>
                  <a:pt x="521017" y="1738502"/>
                </a:lnTo>
                <a:lnTo>
                  <a:pt x="33845" y="885825"/>
                </a:lnTo>
                <a:lnTo>
                  <a:pt x="521017" y="33019"/>
                </a:lnTo>
                <a:lnTo>
                  <a:pt x="1555977" y="33019"/>
                </a:lnTo>
                <a:lnTo>
                  <a:pt x="1545018" y="13842"/>
                </a:lnTo>
                <a:lnTo>
                  <a:pt x="1540644" y="8090"/>
                </a:lnTo>
                <a:lnTo>
                  <a:pt x="1534985" y="3730"/>
                </a:lnTo>
                <a:lnTo>
                  <a:pt x="1528373" y="966"/>
                </a:lnTo>
                <a:lnTo>
                  <a:pt x="1521142" y="0"/>
                </a:lnTo>
                <a:close/>
              </a:path>
              <a:path w="2039620" h="1771650">
                <a:moveTo>
                  <a:pt x="1555977" y="33019"/>
                </a:moveTo>
                <a:lnTo>
                  <a:pt x="1517967" y="33019"/>
                </a:lnTo>
                <a:lnTo>
                  <a:pt x="2005266" y="885825"/>
                </a:lnTo>
                <a:lnTo>
                  <a:pt x="1517967" y="1738502"/>
                </a:lnTo>
                <a:lnTo>
                  <a:pt x="1555977" y="1738502"/>
                </a:lnTo>
                <a:lnTo>
                  <a:pt x="2035492" y="899413"/>
                </a:lnTo>
                <a:lnTo>
                  <a:pt x="2038207" y="892754"/>
                </a:lnTo>
                <a:lnTo>
                  <a:pt x="2039111" y="885761"/>
                </a:lnTo>
                <a:lnTo>
                  <a:pt x="2038207" y="878768"/>
                </a:lnTo>
                <a:lnTo>
                  <a:pt x="2035492" y="872108"/>
                </a:lnTo>
                <a:lnTo>
                  <a:pt x="1555977" y="33019"/>
                </a:lnTo>
                <a:close/>
              </a:path>
              <a:path w="2039620" h="1771650">
                <a:moveTo>
                  <a:pt x="1511617" y="44068"/>
                </a:moveTo>
                <a:lnTo>
                  <a:pt x="527367" y="44068"/>
                </a:lnTo>
                <a:lnTo>
                  <a:pt x="46418" y="885825"/>
                </a:lnTo>
                <a:lnTo>
                  <a:pt x="527367" y="1727453"/>
                </a:lnTo>
                <a:lnTo>
                  <a:pt x="1511617" y="1727453"/>
                </a:lnTo>
                <a:lnTo>
                  <a:pt x="1517858" y="1716532"/>
                </a:lnTo>
                <a:lnTo>
                  <a:pt x="533844" y="1716532"/>
                </a:lnTo>
                <a:lnTo>
                  <a:pt x="59118" y="885825"/>
                </a:lnTo>
                <a:lnTo>
                  <a:pt x="533844" y="54990"/>
                </a:lnTo>
                <a:lnTo>
                  <a:pt x="1517857" y="54990"/>
                </a:lnTo>
                <a:lnTo>
                  <a:pt x="1511617" y="44068"/>
                </a:lnTo>
                <a:close/>
              </a:path>
              <a:path w="2039620" h="1771650">
                <a:moveTo>
                  <a:pt x="1517857" y="54990"/>
                </a:moveTo>
                <a:lnTo>
                  <a:pt x="1505140" y="54990"/>
                </a:lnTo>
                <a:lnTo>
                  <a:pt x="1979866" y="885825"/>
                </a:lnTo>
                <a:lnTo>
                  <a:pt x="1505140" y="1716532"/>
                </a:lnTo>
                <a:lnTo>
                  <a:pt x="1517858" y="1716532"/>
                </a:lnTo>
                <a:lnTo>
                  <a:pt x="1992566" y="885825"/>
                </a:lnTo>
                <a:lnTo>
                  <a:pt x="1517857" y="54990"/>
                </a:lnTo>
                <a:close/>
              </a:path>
            </a:pathLst>
          </a:custGeom>
          <a:solidFill>
            <a:srgbClr val="FFFFFF"/>
          </a:solidFill>
        </p:spPr>
        <p:txBody>
          <a:bodyPr wrap="square" lIns="0" tIns="0" rIns="0" bIns="0" rtlCol="0"/>
          <a:lstStyle/>
          <a:p>
            <a:endParaRPr/>
          </a:p>
        </p:txBody>
      </p:sp>
      <p:sp>
        <p:nvSpPr>
          <p:cNvPr id="18" name="object 18"/>
          <p:cNvSpPr txBox="1"/>
          <p:nvPr/>
        </p:nvSpPr>
        <p:spPr>
          <a:xfrm>
            <a:off x="7029142" y="3750347"/>
            <a:ext cx="1340671" cy="615553"/>
          </a:xfrm>
          <a:prstGeom prst="rect">
            <a:avLst/>
          </a:prstGeom>
        </p:spPr>
        <p:txBody>
          <a:bodyPr vert="horz" wrap="square" lIns="0" tIns="0" rIns="0" bIns="0" rtlCol="0">
            <a:spAutoFit/>
          </a:bodyPr>
          <a:lstStyle/>
          <a:p>
            <a:pPr marL="12700" algn="ctr">
              <a:lnSpc>
                <a:spcPct val="100000"/>
              </a:lnSpc>
            </a:pPr>
            <a:r>
              <a:rPr sz="2000" spc="-5" dirty="0">
                <a:solidFill>
                  <a:srgbClr val="FFFFFF"/>
                </a:solidFill>
                <a:latin typeface="Lucida Sans Unicode"/>
                <a:cs typeface="Lucida Sans Unicode"/>
              </a:rPr>
              <a:t>P</a:t>
            </a:r>
            <a:r>
              <a:rPr sz="2000" spc="-10" dirty="0">
                <a:solidFill>
                  <a:srgbClr val="FFFFFF"/>
                </a:solidFill>
                <a:latin typeface="Lucida Sans Unicode"/>
                <a:cs typeface="Lucida Sans Unicode"/>
              </a:rPr>
              <a:t>u</a:t>
            </a:r>
            <a:r>
              <a:rPr sz="2000" spc="-5" dirty="0">
                <a:solidFill>
                  <a:srgbClr val="FFFFFF"/>
                </a:solidFill>
                <a:latin typeface="Lucida Sans Unicode"/>
                <a:cs typeface="Lucida Sans Unicode"/>
              </a:rPr>
              <a:t>pi</a:t>
            </a:r>
            <a:r>
              <a:rPr sz="2000" dirty="0">
                <a:solidFill>
                  <a:srgbClr val="FFFFFF"/>
                </a:solidFill>
                <a:latin typeface="Lucida Sans Unicode"/>
                <a:cs typeface="Lucida Sans Unicode"/>
              </a:rPr>
              <a:t>l</a:t>
            </a:r>
            <a:r>
              <a:rPr sz="2000" spc="5" dirty="0">
                <a:solidFill>
                  <a:srgbClr val="FFFFFF"/>
                </a:solidFill>
                <a:latin typeface="Lucida Sans Unicode"/>
                <a:cs typeface="Lucida Sans Unicode"/>
              </a:rPr>
              <a:t> </a:t>
            </a:r>
            <a:r>
              <a:rPr sz="2000" spc="-10" dirty="0">
                <a:solidFill>
                  <a:srgbClr val="FFFFFF"/>
                </a:solidFill>
                <a:latin typeface="Lucida Sans Unicode"/>
                <a:cs typeface="Lucida Sans Unicode"/>
              </a:rPr>
              <a:t>Int</a:t>
            </a:r>
            <a:r>
              <a:rPr sz="2000" dirty="0">
                <a:solidFill>
                  <a:srgbClr val="FFFFFF"/>
                </a:solidFill>
                <a:latin typeface="Lucida Sans Unicode"/>
                <a:cs typeface="Lucida Sans Unicode"/>
              </a:rPr>
              <a:t>e</a:t>
            </a:r>
            <a:r>
              <a:rPr sz="2000" spc="-5" dirty="0">
                <a:solidFill>
                  <a:srgbClr val="FFFFFF"/>
                </a:solidFill>
                <a:latin typeface="Lucida Sans Unicode"/>
                <a:cs typeface="Lucida Sans Unicode"/>
              </a:rPr>
              <a:t>rv</a:t>
            </a:r>
            <a:r>
              <a:rPr sz="2000" dirty="0">
                <a:solidFill>
                  <a:srgbClr val="FFFFFF"/>
                </a:solidFill>
                <a:latin typeface="Lucida Sans Unicode"/>
                <a:cs typeface="Lucida Sans Unicode"/>
              </a:rPr>
              <a:t>ie</a:t>
            </a:r>
            <a:r>
              <a:rPr sz="2000" spc="-5" dirty="0">
                <a:solidFill>
                  <a:srgbClr val="FFFFFF"/>
                </a:solidFill>
                <a:latin typeface="Lucida Sans Unicode"/>
                <a:cs typeface="Lucida Sans Unicode"/>
              </a:rPr>
              <a:t>ws</a:t>
            </a:r>
            <a:endParaRPr sz="2000" dirty="0">
              <a:latin typeface="Lucida Sans Unicode"/>
              <a:cs typeface="Lucida Sans Unicode"/>
            </a:endParaRPr>
          </a:p>
        </p:txBody>
      </p:sp>
      <p:sp>
        <p:nvSpPr>
          <p:cNvPr id="19" name="object 19"/>
          <p:cNvSpPr/>
          <p:nvPr/>
        </p:nvSpPr>
        <p:spPr>
          <a:xfrm>
            <a:off x="4141221" y="4793254"/>
            <a:ext cx="913765" cy="787400"/>
          </a:xfrm>
          <a:custGeom>
            <a:avLst/>
            <a:gdLst/>
            <a:ahLst/>
            <a:cxnLst/>
            <a:rect l="l" t="t" r="r" b="b"/>
            <a:pathLst>
              <a:path w="913764" h="787400">
                <a:moveTo>
                  <a:pt x="686053" y="0"/>
                </a:moveTo>
                <a:lnTo>
                  <a:pt x="227457" y="0"/>
                </a:lnTo>
                <a:lnTo>
                  <a:pt x="0" y="393446"/>
                </a:lnTo>
                <a:lnTo>
                  <a:pt x="227457" y="787019"/>
                </a:lnTo>
                <a:lnTo>
                  <a:pt x="686053" y="787019"/>
                </a:lnTo>
                <a:lnTo>
                  <a:pt x="913511" y="393446"/>
                </a:lnTo>
                <a:lnTo>
                  <a:pt x="686053" y="0"/>
                </a:lnTo>
                <a:close/>
              </a:path>
            </a:pathLst>
          </a:custGeom>
          <a:solidFill>
            <a:srgbClr val="D4CDDF"/>
          </a:solidFill>
        </p:spPr>
        <p:txBody>
          <a:bodyPr wrap="square" lIns="0" tIns="0" rIns="0" bIns="0" rtlCol="0"/>
          <a:lstStyle/>
          <a:p>
            <a:endParaRPr/>
          </a:p>
        </p:txBody>
      </p:sp>
      <p:sp>
        <p:nvSpPr>
          <p:cNvPr id="20" name="object 20"/>
          <p:cNvSpPr/>
          <p:nvPr/>
        </p:nvSpPr>
        <p:spPr>
          <a:xfrm>
            <a:off x="4704441" y="4379003"/>
            <a:ext cx="1984375" cy="1717039"/>
          </a:xfrm>
          <a:custGeom>
            <a:avLst/>
            <a:gdLst/>
            <a:ahLst/>
            <a:cxnLst/>
            <a:rect l="l" t="t" r="r" b="b"/>
            <a:pathLst>
              <a:path w="1984375" h="1717039">
                <a:moveTo>
                  <a:pt x="1493647" y="0"/>
                </a:moveTo>
                <a:lnTo>
                  <a:pt x="490347" y="0"/>
                </a:lnTo>
                <a:lnTo>
                  <a:pt x="0" y="858266"/>
                </a:lnTo>
                <a:lnTo>
                  <a:pt x="490347" y="1716493"/>
                </a:lnTo>
                <a:lnTo>
                  <a:pt x="1493647" y="1716493"/>
                </a:lnTo>
                <a:lnTo>
                  <a:pt x="1984121" y="858266"/>
                </a:lnTo>
                <a:lnTo>
                  <a:pt x="1493647" y="0"/>
                </a:lnTo>
                <a:close/>
              </a:path>
            </a:pathLst>
          </a:custGeom>
          <a:solidFill>
            <a:schemeClr val="accent2">
              <a:lumMod val="50000"/>
              <a:lumOff val="50000"/>
            </a:schemeClr>
          </a:solidFill>
        </p:spPr>
        <p:txBody>
          <a:bodyPr wrap="square" lIns="0" tIns="0" rIns="0" bIns="0" rtlCol="0"/>
          <a:lstStyle/>
          <a:p>
            <a:endParaRPr/>
          </a:p>
        </p:txBody>
      </p:sp>
      <p:sp>
        <p:nvSpPr>
          <p:cNvPr id="21" name="object 21"/>
          <p:cNvSpPr/>
          <p:nvPr/>
        </p:nvSpPr>
        <p:spPr>
          <a:xfrm>
            <a:off x="4676948" y="4351571"/>
            <a:ext cx="2039620" cy="1771650"/>
          </a:xfrm>
          <a:custGeom>
            <a:avLst/>
            <a:gdLst/>
            <a:ahLst/>
            <a:cxnLst/>
            <a:rect l="l" t="t" r="r" b="b"/>
            <a:pathLst>
              <a:path w="2039620" h="1771650">
                <a:moveTo>
                  <a:pt x="1521140" y="0"/>
                </a:moveTo>
                <a:lnTo>
                  <a:pt x="517840" y="0"/>
                </a:lnTo>
                <a:lnTo>
                  <a:pt x="510627" y="948"/>
                </a:lnTo>
                <a:lnTo>
                  <a:pt x="3617" y="871981"/>
                </a:lnTo>
                <a:lnTo>
                  <a:pt x="0" y="885697"/>
                </a:lnTo>
                <a:lnTo>
                  <a:pt x="902" y="892681"/>
                </a:lnTo>
                <a:lnTo>
                  <a:pt x="493964" y="1757565"/>
                </a:lnTo>
                <a:lnTo>
                  <a:pt x="517840" y="1771421"/>
                </a:lnTo>
                <a:lnTo>
                  <a:pt x="1521140" y="1771421"/>
                </a:lnTo>
                <a:lnTo>
                  <a:pt x="1555953" y="1738426"/>
                </a:lnTo>
                <a:lnTo>
                  <a:pt x="521015" y="1738426"/>
                </a:lnTo>
                <a:lnTo>
                  <a:pt x="33843" y="885697"/>
                </a:lnTo>
                <a:lnTo>
                  <a:pt x="521015" y="32892"/>
                </a:lnTo>
                <a:lnTo>
                  <a:pt x="1555904" y="32892"/>
                </a:lnTo>
                <a:lnTo>
                  <a:pt x="1545016" y="13842"/>
                </a:lnTo>
                <a:lnTo>
                  <a:pt x="1540642" y="8036"/>
                </a:lnTo>
                <a:lnTo>
                  <a:pt x="1534983" y="3682"/>
                </a:lnTo>
                <a:lnTo>
                  <a:pt x="1528371" y="948"/>
                </a:lnTo>
                <a:lnTo>
                  <a:pt x="1521140" y="0"/>
                </a:lnTo>
                <a:close/>
              </a:path>
              <a:path w="2039620" h="1771650">
                <a:moveTo>
                  <a:pt x="1555904" y="32892"/>
                </a:moveTo>
                <a:lnTo>
                  <a:pt x="1517965" y="32892"/>
                </a:lnTo>
                <a:lnTo>
                  <a:pt x="2005264" y="885697"/>
                </a:lnTo>
                <a:lnTo>
                  <a:pt x="1517965" y="1738426"/>
                </a:lnTo>
                <a:lnTo>
                  <a:pt x="1555953" y="1738426"/>
                </a:lnTo>
                <a:lnTo>
                  <a:pt x="2035490" y="899286"/>
                </a:lnTo>
                <a:lnTo>
                  <a:pt x="2038205" y="892681"/>
                </a:lnTo>
                <a:lnTo>
                  <a:pt x="2039109" y="885682"/>
                </a:lnTo>
                <a:lnTo>
                  <a:pt x="2038205" y="878659"/>
                </a:lnTo>
                <a:lnTo>
                  <a:pt x="2035490" y="871981"/>
                </a:lnTo>
                <a:lnTo>
                  <a:pt x="1555904" y="32892"/>
                </a:lnTo>
                <a:close/>
              </a:path>
              <a:path w="2039620" h="1771650">
                <a:moveTo>
                  <a:pt x="1511615" y="43941"/>
                </a:moveTo>
                <a:lnTo>
                  <a:pt x="527365" y="43941"/>
                </a:lnTo>
                <a:lnTo>
                  <a:pt x="46416" y="885697"/>
                </a:lnTo>
                <a:lnTo>
                  <a:pt x="527365" y="1727428"/>
                </a:lnTo>
                <a:lnTo>
                  <a:pt x="1511615" y="1727428"/>
                </a:lnTo>
                <a:lnTo>
                  <a:pt x="1517906" y="1716417"/>
                </a:lnTo>
                <a:lnTo>
                  <a:pt x="533842" y="1716417"/>
                </a:lnTo>
                <a:lnTo>
                  <a:pt x="59116" y="885697"/>
                </a:lnTo>
                <a:lnTo>
                  <a:pt x="533842" y="54990"/>
                </a:lnTo>
                <a:lnTo>
                  <a:pt x="1517928" y="54990"/>
                </a:lnTo>
                <a:lnTo>
                  <a:pt x="1511615" y="43941"/>
                </a:lnTo>
                <a:close/>
              </a:path>
              <a:path w="2039620" h="1771650">
                <a:moveTo>
                  <a:pt x="1517928" y="54990"/>
                </a:moveTo>
                <a:lnTo>
                  <a:pt x="1505138" y="54990"/>
                </a:lnTo>
                <a:lnTo>
                  <a:pt x="1979864" y="885697"/>
                </a:lnTo>
                <a:lnTo>
                  <a:pt x="1505138" y="1716417"/>
                </a:lnTo>
                <a:lnTo>
                  <a:pt x="1517906" y="1716417"/>
                </a:lnTo>
                <a:lnTo>
                  <a:pt x="1992564" y="885697"/>
                </a:lnTo>
                <a:lnTo>
                  <a:pt x="1517928" y="54990"/>
                </a:lnTo>
                <a:close/>
              </a:path>
            </a:pathLst>
          </a:custGeom>
          <a:solidFill>
            <a:srgbClr val="FFFFFF"/>
          </a:solidFill>
        </p:spPr>
        <p:txBody>
          <a:bodyPr wrap="square" lIns="0" tIns="0" rIns="0" bIns="0" rtlCol="0"/>
          <a:lstStyle/>
          <a:p>
            <a:endParaRPr/>
          </a:p>
        </p:txBody>
      </p:sp>
      <p:sp>
        <p:nvSpPr>
          <p:cNvPr id="22" name="object 22"/>
          <p:cNvSpPr txBox="1"/>
          <p:nvPr/>
        </p:nvSpPr>
        <p:spPr>
          <a:xfrm>
            <a:off x="4829697" y="4870332"/>
            <a:ext cx="1792161" cy="637097"/>
          </a:xfrm>
          <a:prstGeom prst="rect">
            <a:avLst/>
          </a:prstGeom>
        </p:spPr>
        <p:txBody>
          <a:bodyPr vert="horz" wrap="square" lIns="0" tIns="0" rIns="0" bIns="0" rtlCol="0">
            <a:spAutoFit/>
          </a:bodyPr>
          <a:lstStyle/>
          <a:p>
            <a:pPr marL="12700" marR="5080" indent="260350" algn="ctr">
              <a:lnSpc>
                <a:spcPct val="114999"/>
              </a:lnSpc>
            </a:pPr>
            <a:r>
              <a:rPr dirty="0">
                <a:solidFill>
                  <a:srgbClr val="FFFFFF"/>
                </a:solidFill>
                <a:latin typeface="Lucida Sans Unicode"/>
                <a:cs typeface="Lucida Sans Unicode"/>
              </a:rPr>
              <a:t>P</a:t>
            </a:r>
            <a:r>
              <a:rPr spc="-10" dirty="0">
                <a:solidFill>
                  <a:srgbClr val="FFFFFF"/>
                </a:solidFill>
                <a:latin typeface="Lucida Sans Unicode"/>
                <a:cs typeface="Lucida Sans Unicode"/>
              </a:rPr>
              <a:t>a</a:t>
            </a:r>
            <a:r>
              <a:rPr spc="-5" dirty="0">
                <a:solidFill>
                  <a:srgbClr val="FFFFFF"/>
                </a:solidFill>
                <a:latin typeface="Lucida Sans Unicode"/>
                <a:cs typeface="Lucida Sans Unicode"/>
              </a:rPr>
              <a:t>r</a:t>
            </a:r>
            <a:r>
              <a:rPr dirty="0">
                <a:solidFill>
                  <a:srgbClr val="FFFFFF"/>
                </a:solidFill>
                <a:latin typeface="Lucida Sans Unicode"/>
                <a:cs typeface="Lucida Sans Unicode"/>
              </a:rPr>
              <a:t>e</a:t>
            </a:r>
            <a:r>
              <a:rPr spc="-5" dirty="0">
                <a:solidFill>
                  <a:srgbClr val="FFFFFF"/>
                </a:solidFill>
                <a:latin typeface="Lucida Sans Unicode"/>
                <a:cs typeface="Lucida Sans Unicode"/>
              </a:rPr>
              <a:t>nt c</a:t>
            </a:r>
            <a:r>
              <a:rPr spc="-10" dirty="0">
                <a:solidFill>
                  <a:srgbClr val="FFFFFF"/>
                </a:solidFill>
                <a:latin typeface="Lucida Sans Unicode"/>
                <a:cs typeface="Lucida Sans Unicode"/>
              </a:rPr>
              <a:t>o</a:t>
            </a:r>
            <a:r>
              <a:rPr spc="-5" dirty="0">
                <a:solidFill>
                  <a:srgbClr val="FFFFFF"/>
                </a:solidFill>
                <a:latin typeface="Lucida Sans Unicode"/>
                <a:cs typeface="Lucida Sans Unicode"/>
              </a:rPr>
              <a:t>nsul</a:t>
            </a:r>
            <a:r>
              <a:rPr spc="-15" dirty="0">
                <a:solidFill>
                  <a:srgbClr val="FFFFFF"/>
                </a:solidFill>
                <a:latin typeface="Lucida Sans Unicode"/>
                <a:cs typeface="Lucida Sans Unicode"/>
              </a:rPr>
              <a:t>t</a:t>
            </a:r>
            <a:r>
              <a:rPr spc="-5" dirty="0">
                <a:solidFill>
                  <a:srgbClr val="FFFFFF"/>
                </a:solidFill>
                <a:latin typeface="Lucida Sans Unicode"/>
                <a:cs typeface="Lucida Sans Unicode"/>
              </a:rPr>
              <a:t>a</a:t>
            </a:r>
            <a:r>
              <a:rPr spc="-10" dirty="0">
                <a:solidFill>
                  <a:srgbClr val="FFFFFF"/>
                </a:solidFill>
                <a:latin typeface="Lucida Sans Unicode"/>
                <a:cs typeface="Lucida Sans Unicode"/>
              </a:rPr>
              <a:t>t</a:t>
            </a:r>
            <a:r>
              <a:rPr dirty="0">
                <a:solidFill>
                  <a:srgbClr val="FFFFFF"/>
                </a:solidFill>
                <a:latin typeface="Lucida Sans Unicode"/>
                <a:cs typeface="Lucida Sans Unicode"/>
              </a:rPr>
              <a:t>i</a:t>
            </a:r>
            <a:r>
              <a:rPr spc="-5" dirty="0">
                <a:solidFill>
                  <a:srgbClr val="FFFFFF"/>
                </a:solidFill>
                <a:latin typeface="Lucida Sans Unicode"/>
                <a:cs typeface="Lucida Sans Unicode"/>
              </a:rPr>
              <a:t>ons</a:t>
            </a:r>
            <a:endParaRPr dirty="0">
              <a:latin typeface="Lucida Sans Unicode"/>
              <a:cs typeface="Lucida Sans Unicode"/>
            </a:endParaRPr>
          </a:p>
        </p:txBody>
      </p:sp>
      <p:sp>
        <p:nvSpPr>
          <p:cNvPr id="23" name="object 23"/>
          <p:cNvSpPr/>
          <p:nvPr/>
        </p:nvSpPr>
        <p:spPr>
          <a:xfrm>
            <a:off x="3578225" y="2925445"/>
            <a:ext cx="913765" cy="787400"/>
          </a:xfrm>
          <a:custGeom>
            <a:avLst/>
            <a:gdLst/>
            <a:ahLst/>
            <a:cxnLst/>
            <a:rect l="l" t="t" r="r" b="b"/>
            <a:pathLst>
              <a:path w="913764" h="787400">
                <a:moveTo>
                  <a:pt x="686053" y="0"/>
                </a:moveTo>
                <a:lnTo>
                  <a:pt x="227457" y="0"/>
                </a:lnTo>
                <a:lnTo>
                  <a:pt x="0" y="393572"/>
                </a:lnTo>
                <a:lnTo>
                  <a:pt x="227457" y="787145"/>
                </a:lnTo>
                <a:lnTo>
                  <a:pt x="686053" y="787145"/>
                </a:lnTo>
                <a:lnTo>
                  <a:pt x="913511" y="393572"/>
                </a:lnTo>
                <a:lnTo>
                  <a:pt x="686053" y="0"/>
                </a:lnTo>
                <a:close/>
              </a:path>
            </a:pathLst>
          </a:custGeom>
          <a:solidFill>
            <a:srgbClr val="D4CDDF"/>
          </a:solidFill>
        </p:spPr>
        <p:txBody>
          <a:bodyPr wrap="square" lIns="0" tIns="0" rIns="0" bIns="0" rtlCol="0"/>
          <a:lstStyle/>
          <a:p>
            <a:endParaRPr/>
          </a:p>
        </p:txBody>
      </p:sp>
      <p:sp>
        <p:nvSpPr>
          <p:cNvPr id="24" name="object 24"/>
          <p:cNvSpPr/>
          <p:nvPr/>
        </p:nvSpPr>
        <p:spPr>
          <a:xfrm>
            <a:off x="3052191" y="3321050"/>
            <a:ext cx="1984375" cy="1717039"/>
          </a:xfrm>
          <a:custGeom>
            <a:avLst/>
            <a:gdLst/>
            <a:ahLst/>
            <a:cxnLst/>
            <a:rect l="l" t="t" r="r" b="b"/>
            <a:pathLst>
              <a:path w="1984375" h="1717039">
                <a:moveTo>
                  <a:pt x="1493773" y="0"/>
                </a:moveTo>
                <a:lnTo>
                  <a:pt x="490473" y="0"/>
                </a:lnTo>
                <a:lnTo>
                  <a:pt x="0" y="858266"/>
                </a:lnTo>
                <a:lnTo>
                  <a:pt x="490473" y="1716532"/>
                </a:lnTo>
                <a:lnTo>
                  <a:pt x="1493773" y="1716532"/>
                </a:lnTo>
                <a:lnTo>
                  <a:pt x="1984120" y="858266"/>
                </a:lnTo>
                <a:lnTo>
                  <a:pt x="1493773" y="0"/>
                </a:lnTo>
                <a:close/>
              </a:path>
            </a:pathLst>
          </a:custGeom>
          <a:solidFill>
            <a:schemeClr val="accent2">
              <a:lumMod val="50000"/>
              <a:lumOff val="50000"/>
            </a:schemeClr>
          </a:solidFill>
        </p:spPr>
        <p:txBody>
          <a:bodyPr wrap="square" lIns="0" tIns="0" rIns="0" bIns="0" rtlCol="0"/>
          <a:lstStyle/>
          <a:p>
            <a:endParaRPr/>
          </a:p>
        </p:txBody>
      </p:sp>
      <p:sp>
        <p:nvSpPr>
          <p:cNvPr id="25" name="object 25"/>
          <p:cNvSpPr/>
          <p:nvPr/>
        </p:nvSpPr>
        <p:spPr>
          <a:xfrm>
            <a:off x="3024697" y="3293617"/>
            <a:ext cx="2039620" cy="1771650"/>
          </a:xfrm>
          <a:custGeom>
            <a:avLst/>
            <a:gdLst/>
            <a:ahLst/>
            <a:cxnLst/>
            <a:rect l="l" t="t" r="r" b="b"/>
            <a:pathLst>
              <a:path w="2039620" h="1771650">
                <a:moveTo>
                  <a:pt x="1521267" y="0"/>
                </a:moveTo>
                <a:lnTo>
                  <a:pt x="517967" y="0"/>
                </a:lnTo>
                <a:lnTo>
                  <a:pt x="510736" y="948"/>
                </a:lnTo>
                <a:lnTo>
                  <a:pt x="3617" y="871982"/>
                </a:lnTo>
                <a:lnTo>
                  <a:pt x="0" y="885698"/>
                </a:lnTo>
                <a:lnTo>
                  <a:pt x="902" y="892681"/>
                </a:lnTo>
                <a:lnTo>
                  <a:pt x="494091" y="1757553"/>
                </a:lnTo>
                <a:lnTo>
                  <a:pt x="517967" y="1771396"/>
                </a:lnTo>
                <a:lnTo>
                  <a:pt x="1521267" y="1771396"/>
                </a:lnTo>
                <a:lnTo>
                  <a:pt x="1556099" y="1738376"/>
                </a:lnTo>
                <a:lnTo>
                  <a:pt x="521142" y="1738376"/>
                </a:lnTo>
                <a:lnTo>
                  <a:pt x="33843" y="885698"/>
                </a:lnTo>
                <a:lnTo>
                  <a:pt x="521142" y="32893"/>
                </a:lnTo>
                <a:lnTo>
                  <a:pt x="1556028" y="32893"/>
                </a:lnTo>
                <a:lnTo>
                  <a:pt x="1545143" y="13843"/>
                </a:lnTo>
                <a:lnTo>
                  <a:pt x="1540698" y="8036"/>
                </a:lnTo>
                <a:lnTo>
                  <a:pt x="1535015" y="3682"/>
                </a:lnTo>
                <a:lnTo>
                  <a:pt x="1528427" y="948"/>
                </a:lnTo>
                <a:lnTo>
                  <a:pt x="1521267" y="0"/>
                </a:lnTo>
                <a:close/>
              </a:path>
              <a:path w="2039620" h="1771650">
                <a:moveTo>
                  <a:pt x="1556028" y="32893"/>
                </a:moveTo>
                <a:lnTo>
                  <a:pt x="1517965" y="32893"/>
                </a:lnTo>
                <a:lnTo>
                  <a:pt x="2005264" y="885698"/>
                </a:lnTo>
                <a:lnTo>
                  <a:pt x="1517965" y="1738376"/>
                </a:lnTo>
                <a:lnTo>
                  <a:pt x="1556099" y="1738376"/>
                </a:lnTo>
                <a:lnTo>
                  <a:pt x="2035490" y="899287"/>
                </a:lnTo>
                <a:lnTo>
                  <a:pt x="2038205" y="892681"/>
                </a:lnTo>
                <a:lnTo>
                  <a:pt x="2039109" y="885682"/>
                </a:lnTo>
                <a:lnTo>
                  <a:pt x="2038205" y="878659"/>
                </a:lnTo>
                <a:lnTo>
                  <a:pt x="2035490" y="871982"/>
                </a:lnTo>
                <a:lnTo>
                  <a:pt x="1556028" y="32893"/>
                </a:lnTo>
                <a:close/>
              </a:path>
              <a:path w="2039620" h="1771650">
                <a:moveTo>
                  <a:pt x="1511615" y="43942"/>
                </a:moveTo>
                <a:lnTo>
                  <a:pt x="527492" y="43942"/>
                </a:lnTo>
                <a:lnTo>
                  <a:pt x="46543" y="885698"/>
                </a:lnTo>
                <a:lnTo>
                  <a:pt x="527492" y="1727454"/>
                </a:lnTo>
                <a:lnTo>
                  <a:pt x="1511615" y="1727454"/>
                </a:lnTo>
                <a:lnTo>
                  <a:pt x="1517928" y="1716405"/>
                </a:lnTo>
                <a:lnTo>
                  <a:pt x="533842" y="1716405"/>
                </a:lnTo>
                <a:lnTo>
                  <a:pt x="59243" y="885698"/>
                </a:lnTo>
                <a:lnTo>
                  <a:pt x="533842" y="54991"/>
                </a:lnTo>
                <a:lnTo>
                  <a:pt x="1517928" y="54991"/>
                </a:lnTo>
                <a:lnTo>
                  <a:pt x="1511615" y="43942"/>
                </a:lnTo>
                <a:close/>
              </a:path>
              <a:path w="2039620" h="1771650">
                <a:moveTo>
                  <a:pt x="1517928" y="54991"/>
                </a:moveTo>
                <a:lnTo>
                  <a:pt x="1505265" y="54991"/>
                </a:lnTo>
                <a:lnTo>
                  <a:pt x="1979991" y="885698"/>
                </a:lnTo>
                <a:lnTo>
                  <a:pt x="1505265" y="1716405"/>
                </a:lnTo>
                <a:lnTo>
                  <a:pt x="1517928" y="1716405"/>
                </a:lnTo>
                <a:lnTo>
                  <a:pt x="1992564" y="885698"/>
                </a:lnTo>
                <a:lnTo>
                  <a:pt x="1517928" y="54991"/>
                </a:lnTo>
                <a:close/>
              </a:path>
            </a:pathLst>
          </a:custGeom>
          <a:solidFill>
            <a:srgbClr val="FFFFFF"/>
          </a:solidFill>
        </p:spPr>
        <p:txBody>
          <a:bodyPr wrap="square" lIns="0" tIns="0" rIns="0" bIns="0" rtlCol="0"/>
          <a:lstStyle/>
          <a:p>
            <a:endParaRPr/>
          </a:p>
        </p:txBody>
      </p:sp>
      <p:sp>
        <p:nvSpPr>
          <p:cNvPr id="27" name="object 27"/>
          <p:cNvSpPr/>
          <p:nvPr/>
        </p:nvSpPr>
        <p:spPr>
          <a:xfrm>
            <a:off x="2992373" y="1400478"/>
            <a:ext cx="1984375" cy="1717039"/>
          </a:xfrm>
          <a:custGeom>
            <a:avLst/>
            <a:gdLst/>
            <a:ahLst/>
            <a:cxnLst/>
            <a:rect l="l" t="t" r="r" b="b"/>
            <a:pathLst>
              <a:path w="1984375" h="1717039">
                <a:moveTo>
                  <a:pt x="1493774" y="0"/>
                </a:moveTo>
                <a:lnTo>
                  <a:pt x="490474" y="0"/>
                </a:lnTo>
                <a:lnTo>
                  <a:pt x="0" y="858265"/>
                </a:lnTo>
                <a:lnTo>
                  <a:pt x="490474" y="1716531"/>
                </a:lnTo>
                <a:lnTo>
                  <a:pt x="1493774" y="1716531"/>
                </a:lnTo>
                <a:lnTo>
                  <a:pt x="1984121" y="858265"/>
                </a:lnTo>
                <a:lnTo>
                  <a:pt x="1493774" y="0"/>
                </a:lnTo>
                <a:close/>
              </a:path>
            </a:pathLst>
          </a:custGeom>
          <a:solidFill>
            <a:schemeClr val="accent2">
              <a:lumMod val="50000"/>
              <a:lumOff val="50000"/>
            </a:schemeClr>
          </a:solidFill>
        </p:spPr>
        <p:txBody>
          <a:bodyPr wrap="square" lIns="0" tIns="0" rIns="0" bIns="0" rtlCol="0"/>
          <a:lstStyle/>
          <a:p>
            <a:endParaRPr/>
          </a:p>
        </p:txBody>
      </p:sp>
      <p:sp>
        <p:nvSpPr>
          <p:cNvPr id="28" name="object 28"/>
          <p:cNvSpPr/>
          <p:nvPr/>
        </p:nvSpPr>
        <p:spPr>
          <a:xfrm>
            <a:off x="2964878" y="1377139"/>
            <a:ext cx="2039620" cy="1771650"/>
          </a:xfrm>
          <a:custGeom>
            <a:avLst/>
            <a:gdLst/>
            <a:ahLst/>
            <a:cxnLst/>
            <a:rect l="l" t="t" r="r" b="b"/>
            <a:pathLst>
              <a:path w="2039620" h="1771650">
                <a:moveTo>
                  <a:pt x="1521269" y="0"/>
                </a:moveTo>
                <a:lnTo>
                  <a:pt x="517969" y="0"/>
                </a:lnTo>
                <a:lnTo>
                  <a:pt x="510738" y="966"/>
                </a:lnTo>
                <a:lnTo>
                  <a:pt x="3619" y="872109"/>
                </a:lnTo>
                <a:lnTo>
                  <a:pt x="0" y="885713"/>
                </a:lnTo>
                <a:lnTo>
                  <a:pt x="904" y="892736"/>
                </a:lnTo>
                <a:lnTo>
                  <a:pt x="494093" y="1757680"/>
                </a:lnTo>
                <a:lnTo>
                  <a:pt x="517969" y="1771523"/>
                </a:lnTo>
                <a:lnTo>
                  <a:pt x="1521269" y="1771523"/>
                </a:lnTo>
                <a:lnTo>
                  <a:pt x="1556101" y="1738503"/>
                </a:lnTo>
                <a:lnTo>
                  <a:pt x="521144" y="1738503"/>
                </a:lnTo>
                <a:lnTo>
                  <a:pt x="33845" y="885698"/>
                </a:lnTo>
                <a:lnTo>
                  <a:pt x="521144" y="33020"/>
                </a:lnTo>
                <a:lnTo>
                  <a:pt x="1556101" y="33020"/>
                </a:lnTo>
                <a:lnTo>
                  <a:pt x="1545145" y="13843"/>
                </a:lnTo>
                <a:lnTo>
                  <a:pt x="1540700" y="8090"/>
                </a:lnTo>
                <a:lnTo>
                  <a:pt x="1535017" y="3730"/>
                </a:lnTo>
                <a:lnTo>
                  <a:pt x="1528429" y="966"/>
                </a:lnTo>
                <a:lnTo>
                  <a:pt x="1521269" y="0"/>
                </a:lnTo>
                <a:close/>
              </a:path>
              <a:path w="2039620" h="1771650">
                <a:moveTo>
                  <a:pt x="1556101" y="33020"/>
                </a:moveTo>
                <a:lnTo>
                  <a:pt x="1517967" y="33020"/>
                </a:lnTo>
                <a:lnTo>
                  <a:pt x="2005266" y="885698"/>
                </a:lnTo>
                <a:lnTo>
                  <a:pt x="1517967" y="1738503"/>
                </a:lnTo>
                <a:lnTo>
                  <a:pt x="1556101" y="1738503"/>
                </a:lnTo>
                <a:lnTo>
                  <a:pt x="2035492" y="899413"/>
                </a:lnTo>
                <a:lnTo>
                  <a:pt x="2038207" y="892736"/>
                </a:lnTo>
                <a:lnTo>
                  <a:pt x="2039109" y="885698"/>
                </a:lnTo>
                <a:lnTo>
                  <a:pt x="2038207" y="878714"/>
                </a:lnTo>
                <a:lnTo>
                  <a:pt x="2035492" y="872109"/>
                </a:lnTo>
                <a:lnTo>
                  <a:pt x="1556101" y="33020"/>
                </a:lnTo>
                <a:close/>
              </a:path>
              <a:path w="2039620" h="1771650">
                <a:moveTo>
                  <a:pt x="1511617" y="43942"/>
                </a:moveTo>
                <a:lnTo>
                  <a:pt x="527494" y="43942"/>
                </a:lnTo>
                <a:lnTo>
                  <a:pt x="46545" y="885698"/>
                </a:lnTo>
                <a:lnTo>
                  <a:pt x="527494" y="1727454"/>
                </a:lnTo>
                <a:lnTo>
                  <a:pt x="1511617" y="1727454"/>
                </a:lnTo>
                <a:lnTo>
                  <a:pt x="1517857" y="1716532"/>
                </a:lnTo>
                <a:lnTo>
                  <a:pt x="533844" y="1716532"/>
                </a:lnTo>
                <a:lnTo>
                  <a:pt x="59245" y="885698"/>
                </a:lnTo>
                <a:lnTo>
                  <a:pt x="533844" y="54991"/>
                </a:lnTo>
                <a:lnTo>
                  <a:pt x="1517930" y="54991"/>
                </a:lnTo>
                <a:lnTo>
                  <a:pt x="1511617" y="43942"/>
                </a:lnTo>
                <a:close/>
              </a:path>
              <a:path w="2039620" h="1771650">
                <a:moveTo>
                  <a:pt x="1517930" y="54991"/>
                </a:moveTo>
                <a:lnTo>
                  <a:pt x="1505267" y="54991"/>
                </a:lnTo>
                <a:lnTo>
                  <a:pt x="1979993" y="885698"/>
                </a:lnTo>
                <a:lnTo>
                  <a:pt x="1505267" y="1716532"/>
                </a:lnTo>
                <a:lnTo>
                  <a:pt x="1517857" y="1716532"/>
                </a:lnTo>
                <a:lnTo>
                  <a:pt x="1992566" y="885698"/>
                </a:lnTo>
                <a:lnTo>
                  <a:pt x="1517930" y="54991"/>
                </a:lnTo>
                <a:close/>
              </a:path>
            </a:pathLst>
          </a:custGeom>
          <a:solidFill>
            <a:srgbClr val="FFFFFF"/>
          </a:solidFill>
        </p:spPr>
        <p:txBody>
          <a:bodyPr wrap="square" lIns="0" tIns="0" rIns="0" bIns="0" rtlCol="0"/>
          <a:lstStyle/>
          <a:p>
            <a:endParaRPr/>
          </a:p>
        </p:txBody>
      </p:sp>
      <p:sp>
        <p:nvSpPr>
          <p:cNvPr id="29" name="object 29"/>
          <p:cNvSpPr txBox="1"/>
          <p:nvPr/>
        </p:nvSpPr>
        <p:spPr>
          <a:xfrm>
            <a:off x="3355386" y="1616845"/>
            <a:ext cx="1158240" cy="1274195"/>
          </a:xfrm>
          <a:prstGeom prst="rect">
            <a:avLst/>
          </a:prstGeom>
        </p:spPr>
        <p:txBody>
          <a:bodyPr vert="horz" wrap="square" lIns="0" tIns="0" rIns="0" bIns="0" rtlCol="0">
            <a:spAutoFit/>
          </a:bodyPr>
          <a:lstStyle/>
          <a:p>
            <a:pPr marL="12700" marR="5080" algn="ctr">
              <a:lnSpc>
                <a:spcPct val="114999"/>
              </a:lnSpc>
            </a:pPr>
            <a:r>
              <a:rPr sz="1200" spc="-5" dirty="0" smtClean="0">
                <a:solidFill>
                  <a:srgbClr val="FFFFFF"/>
                </a:solidFill>
                <a:latin typeface="Lucida Sans Unicode"/>
                <a:cs typeface="Lucida Sans Unicode"/>
              </a:rPr>
              <a:t>Monitor</a:t>
            </a:r>
            <a:r>
              <a:rPr lang="en-GB" sz="1200" spc="-10" dirty="0" smtClean="0">
                <a:solidFill>
                  <a:srgbClr val="FFFFFF"/>
                </a:solidFill>
                <a:latin typeface="Lucida Sans Unicode"/>
                <a:cs typeface="Lucida Sans Unicode"/>
              </a:rPr>
              <a:t> and analysis of the i</a:t>
            </a:r>
            <a:r>
              <a:rPr lang="en-GB" sz="1200" spc="-5" dirty="0" smtClean="0">
                <a:solidFill>
                  <a:srgbClr val="FFFFFF"/>
                </a:solidFill>
                <a:latin typeface="Lucida Sans Unicode"/>
                <a:cs typeface="Lucida Sans Unicode"/>
              </a:rPr>
              <a:t>mpac</a:t>
            </a:r>
            <a:r>
              <a:rPr lang="en-GB" sz="1200" dirty="0" smtClean="0">
                <a:solidFill>
                  <a:srgbClr val="FFFFFF"/>
                </a:solidFill>
                <a:latin typeface="Lucida Sans Unicode"/>
                <a:cs typeface="Lucida Sans Unicode"/>
              </a:rPr>
              <a:t>t</a:t>
            </a:r>
            <a:r>
              <a:rPr lang="en-GB" sz="1200" spc="5" dirty="0" smtClean="0">
                <a:solidFill>
                  <a:srgbClr val="FFFFFF"/>
                </a:solidFill>
                <a:latin typeface="Lucida Sans Unicode"/>
                <a:cs typeface="Lucida Sans Unicode"/>
              </a:rPr>
              <a:t> </a:t>
            </a:r>
            <a:r>
              <a:rPr lang="en-GB" sz="1200" spc="-10" dirty="0">
                <a:solidFill>
                  <a:srgbClr val="FFFFFF"/>
                </a:solidFill>
                <a:latin typeface="Lucida Sans Unicode"/>
                <a:cs typeface="Lucida Sans Unicode"/>
              </a:rPr>
              <a:t>o</a:t>
            </a:r>
            <a:r>
              <a:rPr lang="en-GB" sz="1200" spc="-5" dirty="0">
                <a:solidFill>
                  <a:srgbClr val="FFFFFF"/>
                </a:solidFill>
                <a:latin typeface="Lucida Sans Unicode"/>
                <a:cs typeface="Lucida Sans Unicode"/>
              </a:rPr>
              <a:t>f</a:t>
            </a:r>
            <a:endParaRPr lang="en-GB" sz="1200" dirty="0">
              <a:latin typeface="Lucida Sans Unicode"/>
              <a:cs typeface="Lucida Sans Unicode"/>
            </a:endParaRPr>
          </a:p>
          <a:p>
            <a:pPr marL="70485" marR="63500" algn="ctr">
              <a:lnSpc>
                <a:spcPct val="115100"/>
              </a:lnSpc>
              <a:spcBef>
                <a:spcPts val="10"/>
              </a:spcBef>
            </a:pPr>
            <a:r>
              <a:rPr lang="en-GB" sz="1200" spc="-5" dirty="0">
                <a:solidFill>
                  <a:srgbClr val="FFFFFF"/>
                </a:solidFill>
                <a:latin typeface="Lucida Sans Unicode"/>
                <a:cs typeface="Lucida Sans Unicode"/>
              </a:rPr>
              <a:t>in</a:t>
            </a:r>
            <a:r>
              <a:rPr lang="en-GB" sz="1200" spc="-10" dirty="0">
                <a:solidFill>
                  <a:srgbClr val="FFFFFF"/>
                </a:solidFill>
                <a:latin typeface="Lucida Sans Unicode"/>
                <a:cs typeface="Lucida Sans Unicode"/>
              </a:rPr>
              <a:t>t</a:t>
            </a:r>
            <a:r>
              <a:rPr lang="en-GB" sz="1200" dirty="0">
                <a:solidFill>
                  <a:srgbClr val="FFFFFF"/>
                </a:solidFill>
                <a:latin typeface="Lucida Sans Unicode"/>
                <a:cs typeface="Lucida Sans Unicode"/>
              </a:rPr>
              <a:t>e</a:t>
            </a:r>
            <a:r>
              <a:rPr lang="en-GB" sz="1200" spc="-5" dirty="0">
                <a:solidFill>
                  <a:srgbClr val="FFFFFF"/>
                </a:solidFill>
                <a:latin typeface="Lucida Sans Unicode"/>
                <a:cs typeface="Lucida Sans Unicode"/>
              </a:rPr>
              <a:t>rv</a:t>
            </a:r>
            <a:r>
              <a:rPr lang="en-GB" sz="1200" spc="5" dirty="0">
                <a:solidFill>
                  <a:srgbClr val="FFFFFF"/>
                </a:solidFill>
                <a:latin typeface="Lucida Sans Unicode"/>
                <a:cs typeface="Lucida Sans Unicode"/>
              </a:rPr>
              <a:t>e</a:t>
            </a:r>
            <a:r>
              <a:rPr lang="en-GB" sz="1200" spc="-5" dirty="0">
                <a:solidFill>
                  <a:srgbClr val="FFFFFF"/>
                </a:solidFill>
                <a:latin typeface="Lucida Sans Unicode"/>
                <a:cs typeface="Lucida Sans Unicode"/>
              </a:rPr>
              <a:t>n</a:t>
            </a:r>
            <a:r>
              <a:rPr lang="en-GB" sz="1200" spc="-15" dirty="0">
                <a:solidFill>
                  <a:srgbClr val="FFFFFF"/>
                </a:solidFill>
                <a:latin typeface="Lucida Sans Unicode"/>
                <a:cs typeface="Lucida Sans Unicode"/>
              </a:rPr>
              <a:t>t</a:t>
            </a:r>
            <a:r>
              <a:rPr lang="en-GB" sz="1200" dirty="0">
                <a:solidFill>
                  <a:srgbClr val="FFFFFF"/>
                </a:solidFill>
                <a:latin typeface="Lucida Sans Unicode"/>
                <a:cs typeface="Lucida Sans Unicode"/>
              </a:rPr>
              <a:t>i</a:t>
            </a:r>
            <a:r>
              <a:rPr lang="en-GB" sz="1200" spc="-5" dirty="0">
                <a:solidFill>
                  <a:srgbClr val="FFFFFF"/>
                </a:solidFill>
                <a:latin typeface="Lucida Sans Unicode"/>
                <a:cs typeface="Lucida Sans Unicode"/>
              </a:rPr>
              <a:t>o</a:t>
            </a:r>
            <a:r>
              <a:rPr lang="en-GB" sz="1200" dirty="0">
                <a:solidFill>
                  <a:srgbClr val="FFFFFF"/>
                </a:solidFill>
                <a:latin typeface="Lucida Sans Unicode"/>
                <a:cs typeface="Lucida Sans Unicode"/>
              </a:rPr>
              <a:t>ns, in</a:t>
            </a:r>
            <a:r>
              <a:rPr lang="en-GB" sz="1200" spc="-10" dirty="0">
                <a:solidFill>
                  <a:srgbClr val="FFFFFF"/>
                </a:solidFill>
                <a:latin typeface="Lucida Sans Unicode"/>
                <a:cs typeface="Lucida Sans Unicode"/>
              </a:rPr>
              <a:t>c</a:t>
            </a:r>
            <a:r>
              <a:rPr lang="en-GB" sz="1200" dirty="0">
                <a:solidFill>
                  <a:srgbClr val="FFFFFF"/>
                </a:solidFill>
                <a:latin typeface="Lucida Sans Unicode"/>
                <a:cs typeface="Lucida Sans Unicode"/>
              </a:rPr>
              <a:t>ludi</a:t>
            </a:r>
            <a:r>
              <a:rPr lang="en-GB" sz="1200" spc="-5" dirty="0">
                <a:solidFill>
                  <a:srgbClr val="FFFFFF"/>
                </a:solidFill>
                <a:latin typeface="Lucida Sans Unicode"/>
                <a:cs typeface="Lucida Sans Unicode"/>
              </a:rPr>
              <a:t>n</a:t>
            </a:r>
            <a:r>
              <a:rPr lang="en-GB" sz="1200" dirty="0">
                <a:solidFill>
                  <a:srgbClr val="FFFFFF"/>
                </a:solidFill>
                <a:latin typeface="Lucida Sans Unicode"/>
                <a:cs typeface="Lucida Sans Unicode"/>
              </a:rPr>
              <a:t>g </a:t>
            </a:r>
            <a:r>
              <a:rPr lang="en-GB" sz="1200" spc="-10" dirty="0" smtClean="0">
                <a:solidFill>
                  <a:srgbClr val="FFFFFF"/>
                </a:solidFill>
                <a:latin typeface="Lucida Sans Unicode"/>
                <a:cs typeface="Lucida Sans Unicode"/>
              </a:rPr>
              <a:t>final </a:t>
            </a:r>
            <a:r>
              <a:rPr sz="1200" spc="-5" dirty="0" smtClean="0">
                <a:solidFill>
                  <a:srgbClr val="FFFFFF"/>
                </a:solidFill>
                <a:latin typeface="Lucida Sans Unicode"/>
                <a:cs typeface="Lucida Sans Unicode"/>
              </a:rPr>
              <a:t>an</a:t>
            </a:r>
            <a:r>
              <a:rPr sz="1200" spc="-10" dirty="0" smtClean="0">
                <a:solidFill>
                  <a:srgbClr val="FFFFFF"/>
                </a:solidFill>
                <a:latin typeface="Lucida Sans Unicode"/>
                <a:cs typeface="Lucida Sans Unicode"/>
              </a:rPr>
              <a:t>a</a:t>
            </a:r>
            <a:r>
              <a:rPr sz="1200" dirty="0" smtClean="0">
                <a:solidFill>
                  <a:srgbClr val="FFFFFF"/>
                </a:solidFill>
                <a:latin typeface="Lucida Sans Unicode"/>
                <a:cs typeface="Lucida Sans Unicode"/>
              </a:rPr>
              <a:t>lysis</a:t>
            </a:r>
            <a:endParaRPr sz="1200" dirty="0">
              <a:latin typeface="Lucida Sans Unicode"/>
              <a:cs typeface="Lucida Sans Unicode"/>
            </a:endParaRPr>
          </a:p>
        </p:txBody>
      </p:sp>
      <p:pic>
        <p:nvPicPr>
          <p:cNvPr id="31" name="Picture 2" descr="Panshanger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7457" y="1524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8243278" y="6030113"/>
            <a:ext cx="81464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Main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3" name="object 29"/>
          <p:cNvSpPr txBox="1"/>
          <p:nvPr/>
        </p:nvSpPr>
        <p:spPr>
          <a:xfrm>
            <a:off x="5293422" y="498978"/>
            <a:ext cx="1158240" cy="1230722"/>
          </a:xfrm>
          <a:prstGeom prst="rect">
            <a:avLst/>
          </a:prstGeom>
        </p:spPr>
        <p:txBody>
          <a:bodyPr vert="horz" wrap="square" lIns="0" tIns="0" rIns="0" bIns="0" rtlCol="0">
            <a:spAutoFit/>
          </a:bodyPr>
          <a:lstStyle/>
          <a:p>
            <a:pPr marL="12700" marR="5080" algn="ctr">
              <a:lnSpc>
                <a:spcPct val="114999"/>
              </a:lnSpc>
            </a:pPr>
            <a:r>
              <a:rPr lang="en-GB" sz="1400" spc="-5" dirty="0" smtClean="0">
                <a:solidFill>
                  <a:srgbClr val="FFFFFF"/>
                </a:solidFill>
                <a:latin typeface="Lucida Sans Unicode"/>
                <a:cs typeface="Lucida Sans Unicode"/>
              </a:rPr>
              <a:t>High quality first teaching based on individual needs</a:t>
            </a:r>
            <a:endParaRPr sz="1400" dirty="0">
              <a:latin typeface="Lucida Sans Unicode"/>
              <a:cs typeface="Lucida Sans Unicode"/>
            </a:endParaRPr>
          </a:p>
        </p:txBody>
      </p:sp>
      <p:sp>
        <p:nvSpPr>
          <p:cNvPr id="3" name="Rectangle 2"/>
          <p:cNvSpPr/>
          <p:nvPr/>
        </p:nvSpPr>
        <p:spPr>
          <a:xfrm>
            <a:off x="3237368" y="3541071"/>
            <a:ext cx="1494640" cy="1047979"/>
          </a:xfrm>
          <a:prstGeom prst="rect">
            <a:avLst/>
          </a:prstGeom>
        </p:spPr>
        <p:txBody>
          <a:bodyPr wrap="none">
            <a:spAutoFit/>
          </a:bodyPr>
          <a:lstStyle/>
          <a:p>
            <a:pPr marL="12700" marR="5080" indent="260350" algn="ctr">
              <a:lnSpc>
                <a:spcPct val="114999"/>
              </a:lnSpc>
            </a:pPr>
            <a:r>
              <a:rPr lang="en-GB" dirty="0" smtClean="0">
                <a:solidFill>
                  <a:srgbClr val="FFFFFF"/>
                </a:solidFill>
                <a:latin typeface="Lucida Sans Unicode"/>
                <a:cs typeface="Lucida Sans Unicode"/>
              </a:rPr>
              <a:t>Pupil</a:t>
            </a:r>
          </a:p>
          <a:p>
            <a:pPr marL="12700" marR="5080" indent="260350" algn="ctr">
              <a:lnSpc>
                <a:spcPct val="114999"/>
              </a:lnSpc>
            </a:pPr>
            <a:r>
              <a:rPr lang="en-GB" dirty="0" smtClean="0">
                <a:solidFill>
                  <a:srgbClr val="FFFFFF"/>
                </a:solidFill>
                <a:latin typeface="Lucida Sans Unicode"/>
                <a:cs typeface="Lucida Sans Unicode"/>
              </a:rPr>
              <a:t>Progress</a:t>
            </a:r>
          </a:p>
          <a:p>
            <a:pPr marL="12700" marR="5080" indent="260350" algn="ctr">
              <a:lnSpc>
                <a:spcPct val="114999"/>
              </a:lnSpc>
            </a:pPr>
            <a:r>
              <a:rPr lang="en-GB" dirty="0" smtClean="0">
                <a:solidFill>
                  <a:srgbClr val="FFFFFF"/>
                </a:solidFill>
                <a:latin typeface="Lucida Sans Unicode"/>
                <a:cs typeface="Lucida Sans Unicode"/>
              </a:rPr>
              <a:t>meetings</a:t>
            </a:r>
            <a:endParaRPr lang="en-GB" dirty="0">
              <a:latin typeface="Lucida Sans Unicode"/>
              <a:cs typeface="Lucida Sans Unicode"/>
            </a:endParaRPr>
          </a:p>
        </p:txBody>
      </p:sp>
      <p:pic>
        <p:nvPicPr>
          <p:cNvPr id="6146" name="Picture 2" descr="http://programmedevelopment.com/public/uploads/images/pointing_at_clipboard_1600_cl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000861"/>
            <a:ext cx="2168241" cy="40292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davebracklow.com/wp-content/uploads/sites/68/2014/11/bulb_thinking_by_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518" y="1943693"/>
            <a:ext cx="5163075" cy="3872306"/>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xfrm>
            <a:off x="-76200" y="98600"/>
            <a:ext cx="7910255" cy="492443"/>
          </a:xfrm>
          <a:prstGeom prst="rect">
            <a:avLst/>
          </a:prstGeom>
        </p:spPr>
        <p:txBody>
          <a:bodyPr vert="horz" wrap="square" lIns="0" tIns="0" rIns="0" bIns="0" rtlCol="0">
            <a:spAutoFit/>
          </a:bodyPr>
          <a:lstStyle/>
          <a:p>
            <a:pPr marL="648335">
              <a:lnSpc>
                <a:spcPct val="100000"/>
              </a:lnSpc>
            </a:pPr>
            <a:r>
              <a:rPr sz="3200" b="1" i="1" u="sng" spc="-5" dirty="0" smtClean="0">
                <a:solidFill>
                  <a:srgbClr val="00B050"/>
                </a:solidFill>
              </a:rPr>
              <a:t>1</a:t>
            </a:r>
            <a:r>
              <a:rPr lang="en-GB" sz="3200" b="1" i="1" u="sng" spc="-15" dirty="0">
                <a:solidFill>
                  <a:srgbClr val="00B050"/>
                </a:solidFill>
              </a:rPr>
              <a:t>3</a:t>
            </a:r>
            <a:r>
              <a:rPr sz="3200" b="1" i="1" u="sng" dirty="0" smtClean="0">
                <a:solidFill>
                  <a:srgbClr val="00B050"/>
                </a:solidFill>
              </a:rPr>
              <a:t>.</a:t>
            </a:r>
            <a:r>
              <a:rPr sz="3200" b="1" i="1" u="sng" spc="-5" dirty="0" smtClean="0">
                <a:solidFill>
                  <a:srgbClr val="00B050"/>
                </a:solidFill>
              </a:rPr>
              <a:t> </a:t>
            </a:r>
            <a:r>
              <a:rPr lang="en-GB" sz="3200" b="1" i="1" u="sng" spc="-5" dirty="0" smtClean="0">
                <a:solidFill>
                  <a:srgbClr val="00B050"/>
                </a:solidFill>
              </a:rPr>
              <a:t> External </a:t>
            </a:r>
            <a:r>
              <a:rPr sz="3200" b="1" i="1" u="sng" dirty="0" smtClean="0">
                <a:solidFill>
                  <a:srgbClr val="00B050"/>
                </a:solidFill>
              </a:rPr>
              <a:t>S</a:t>
            </a:r>
            <a:r>
              <a:rPr sz="3200" b="1" i="1" u="sng" spc="-5" dirty="0" smtClean="0">
                <a:solidFill>
                  <a:srgbClr val="00B050"/>
                </a:solidFill>
              </a:rPr>
              <a:t>pe</a:t>
            </a:r>
            <a:r>
              <a:rPr sz="3200" b="1" i="1" u="sng" spc="-10" dirty="0" smtClean="0">
                <a:solidFill>
                  <a:srgbClr val="00B050"/>
                </a:solidFill>
              </a:rPr>
              <a:t>c</a:t>
            </a:r>
            <a:r>
              <a:rPr sz="3200" b="1" i="1" u="sng" spc="-5" dirty="0" smtClean="0">
                <a:solidFill>
                  <a:srgbClr val="00B050"/>
                </a:solidFill>
              </a:rPr>
              <a:t>ialis</a:t>
            </a:r>
            <a:r>
              <a:rPr sz="3200" b="1" i="1" u="sng" dirty="0" smtClean="0">
                <a:solidFill>
                  <a:srgbClr val="00B050"/>
                </a:solidFill>
              </a:rPr>
              <a:t>t</a:t>
            </a:r>
            <a:r>
              <a:rPr sz="3200" b="1" i="1" u="sng" spc="25" dirty="0" smtClean="0">
                <a:solidFill>
                  <a:srgbClr val="00B050"/>
                </a:solidFill>
              </a:rPr>
              <a:t> </a:t>
            </a:r>
            <a:r>
              <a:rPr sz="3200" b="1" i="1" u="sng" dirty="0">
                <a:solidFill>
                  <a:srgbClr val="00B050"/>
                </a:solidFill>
              </a:rPr>
              <a:t>Suppo</a:t>
            </a:r>
            <a:r>
              <a:rPr sz="3200" b="1" i="1" u="sng" spc="-5" dirty="0">
                <a:solidFill>
                  <a:srgbClr val="00B050"/>
                </a:solidFill>
              </a:rPr>
              <a:t>r</a:t>
            </a:r>
            <a:r>
              <a:rPr sz="3200" b="1" i="1" u="sng" dirty="0">
                <a:solidFill>
                  <a:srgbClr val="00B050"/>
                </a:solidFill>
              </a:rPr>
              <a:t>t</a:t>
            </a:r>
            <a:r>
              <a:rPr sz="3200" b="1" i="1" u="sng" spc="15" dirty="0">
                <a:solidFill>
                  <a:srgbClr val="00B050"/>
                </a:solidFill>
              </a:rPr>
              <a:t> </a:t>
            </a:r>
            <a:endParaRPr sz="3200" b="1" i="1" u="sng" dirty="0">
              <a:solidFill>
                <a:srgbClr val="00B050"/>
              </a:solidFill>
            </a:endParaRPr>
          </a:p>
        </p:txBody>
      </p:sp>
      <p:pic>
        <p:nvPicPr>
          <p:cNvPr id="5" name="Picture 2" descr="Panshanger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2286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31637" y="6098138"/>
            <a:ext cx="81464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ction="ppaction://hlinksldjump"/>
              </a:rPr>
              <a:t>Main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loud Callout 2"/>
          <p:cNvSpPr/>
          <p:nvPr/>
        </p:nvSpPr>
        <p:spPr>
          <a:xfrm>
            <a:off x="6256488" y="1452263"/>
            <a:ext cx="2482472" cy="1194994"/>
          </a:xfrm>
          <a:prstGeom prst="cloudCallout">
            <a:avLst>
              <a:gd name="adj1" fmla="val -79745"/>
              <a:gd name="adj2" fmla="val 889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Educational Psychologist (EP)</a:t>
            </a:r>
            <a:endParaRPr lang="en-GB" dirty="0"/>
          </a:p>
        </p:txBody>
      </p:sp>
      <p:sp>
        <p:nvSpPr>
          <p:cNvPr id="7" name="Cloud Callout 6"/>
          <p:cNvSpPr/>
          <p:nvPr/>
        </p:nvSpPr>
        <p:spPr>
          <a:xfrm>
            <a:off x="6724943" y="2647257"/>
            <a:ext cx="2103865" cy="1118794"/>
          </a:xfrm>
          <a:prstGeom prst="cloudCallout">
            <a:avLst>
              <a:gd name="adj1" fmla="val -98553"/>
              <a:gd name="adj2" fmla="val 22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Specific Learning Difficult Base (SPLD)</a:t>
            </a:r>
            <a:endParaRPr lang="en-GB" sz="1400" dirty="0"/>
          </a:p>
        </p:txBody>
      </p:sp>
      <p:sp>
        <p:nvSpPr>
          <p:cNvPr id="8" name="Cloud Callout 7"/>
          <p:cNvSpPr/>
          <p:nvPr/>
        </p:nvSpPr>
        <p:spPr>
          <a:xfrm>
            <a:off x="7081766" y="3722836"/>
            <a:ext cx="1990867" cy="1357747"/>
          </a:xfrm>
          <a:prstGeom prst="cloudCallout">
            <a:avLst>
              <a:gd name="adj1" fmla="val -118922"/>
              <a:gd name="adj2" fmla="val -43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Speech and Language service (SALT)</a:t>
            </a:r>
            <a:endParaRPr lang="en-GB" sz="1600" dirty="0"/>
          </a:p>
        </p:txBody>
      </p:sp>
      <p:sp>
        <p:nvSpPr>
          <p:cNvPr id="9" name="Cloud Callout 8"/>
          <p:cNvSpPr/>
          <p:nvPr/>
        </p:nvSpPr>
        <p:spPr>
          <a:xfrm>
            <a:off x="36829" y="1757246"/>
            <a:ext cx="1981200" cy="1143000"/>
          </a:xfrm>
          <a:prstGeom prst="cloudCallout">
            <a:avLst>
              <a:gd name="adj1" fmla="val 95491"/>
              <a:gd name="adj2" fmla="val 422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Advisory Teacher service</a:t>
            </a:r>
            <a:endParaRPr lang="en-GB" dirty="0"/>
          </a:p>
        </p:txBody>
      </p:sp>
      <p:sp>
        <p:nvSpPr>
          <p:cNvPr id="10" name="Cloud Callout 9"/>
          <p:cNvSpPr/>
          <p:nvPr/>
        </p:nvSpPr>
        <p:spPr>
          <a:xfrm>
            <a:off x="421921" y="2908382"/>
            <a:ext cx="2041193" cy="1150466"/>
          </a:xfrm>
          <a:prstGeom prst="cloudCallout">
            <a:avLst>
              <a:gd name="adj1" fmla="val 74777"/>
              <a:gd name="adj2" fmla="val 102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Occupational Therapists (OT)</a:t>
            </a:r>
            <a:endParaRPr lang="en-GB" sz="1400" dirty="0"/>
          </a:p>
        </p:txBody>
      </p:sp>
      <p:sp>
        <p:nvSpPr>
          <p:cNvPr id="11" name="Cloud Callout 10"/>
          <p:cNvSpPr/>
          <p:nvPr/>
        </p:nvSpPr>
        <p:spPr>
          <a:xfrm>
            <a:off x="85524" y="4279600"/>
            <a:ext cx="2501145" cy="1371600"/>
          </a:xfrm>
          <a:prstGeom prst="cloudCallout">
            <a:avLst>
              <a:gd name="adj1" fmla="val 69417"/>
              <a:gd name="adj2" fmla="val -62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Child and </a:t>
            </a:r>
            <a:r>
              <a:rPr lang="en-GB" sz="1400" dirty="0" smtClean="0"/>
              <a:t>Adolescent Mental health Service (CAMHS)</a:t>
            </a:r>
            <a:endParaRPr lang="en-GB" sz="1400" dirty="0"/>
          </a:p>
        </p:txBody>
      </p:sp>
      <p:sp>
        <p:nvSpPr>
          <p:cNvPr id="12" name="Cloud Callout 11"/>
          <p:cNvSpPr/>
          <p:nvPr/>
        </p:nvSpPr>
        <p:spPr>
          <a:xfrm>
            <a:off x="1336097" y="659183"/>
            <a:ext cx="1971533" cy="1194994"/>
          </a:xfrm>
          <a:prstGeom prst="cloudCallout">
            <a:avLst>
              <a:gd name="adj1" fmla="val 79158"/>
              <a:gd name="adj2" fmla="val 111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Step2 – Mental Health</a:t>
            </a:r>
            <a:endParaRPr lang="en-GB" dirty="0"/>
          </a:p>
        </p:txBody>
      </p:sp>
      <p:sp>
        <p:nvSpPr>
          <p:cNvPr id="13" name="Cloud Callout 12"/>
          <p:cNvSpPr/>
          <p:nvPr/>
        </p:nvSpPr>
        <p:spPr>
          <a:xfrm>
            <a:off x="6358188" y="5118114"/>
            <a:ext cx="1772530" cy="1416242"/>
          </a:xfrm>
          <a:prstGeom prst="cloudCallout">
            <a:avLst>
              <a:gd name="adj1" fmla="val -103710"/>
              <a:gd name="adj2" fmla="val -1207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Family Support Worker</a:t>
            </a:r>
            <a:endParaRPr lang="en-GB" dirty="0"/>
          </a:p>
        </p:txBody>
      </p:sp>
      <p:sp>
        <p:nvSpPr>
          <p:cNvPr id="14" name="Cloud Callout 13"/>
          <p:cNvSpPr/>
          <p:nvPr/>
        </p:nvSpPr>
        <p:spPr>
          <a:xfrm>
            <a:off x="522029" y="5815999"/>
            <a:ext cx="1479644" cy="905467"/>
          </a:xfrm>
          <a:prstGeom prst="cloudCallout">
            <a:avLst>
              <a:gd name="adj1" fmla="val 98485"/>
              <a:gd name="adj2" fmla="val -1146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School Nurse</a:t>
            </a:r>
            <a:endParaRPr lang="en-GB" dirty="0"/>
          </a:p>
        </p:txBody>
      </p:sp>
      <p:sp>
        <p:nvSpPr>
          <p:cNvPr id="15" name="Cloud Callout 14"/>
          <p:cNvSpPr/>
          <p:nvPr/>
        </p:nvSpPr>
        <p:spPr>
          <a:xfrm>
            <a:off x="4495799" y="5486400"/>
            <a:ext cx="1862389" cy="1308680"/>
          </a:xfrm>
          <a:prstGeom prst="cloudCallout">
            <a:avLst>
              <a:gd name="adj1" fmla="val -24630"/>
              <a:gd name="adj2" fmla="val -1330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Primary Support Base (PSB)</a:t>
            </a:r>
            <a:endParaRPr lang="en-GB" sz="1600" dirty="0"/>
          </a:p>
        </p:txBody>
      </p:sp>
      <p:sp>
        <p:nvSpPr>
          <p:cNvPr id="16" name="Cloud Callout 15"/>
          <p:cNvSpPr/>
          <p:nvPr/>
        </p:nvSpPr>
        <p:spPr>
          <a:xfrm>
            <a:off x="3583976" y="602690"/>
            <a:ext cx="2173002" cy="1378101"/>
          </a:xfrm>
          <a:prstGeom prst="cloudCallout">
            <a:avLst>
              <a:gd name="adj1" fmla="val -10030"/>
              <a:gd name="adj2" fmla="val 983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Education Support Centre (ESC)</a:t>
            </a:r>
            <a:endParaRPr lang="en-GB" dirty="0"/>
          </a:p>
        </p:txBody>
      </p:sp>
      <p:sp>
        <p:nvSpPr>
          <p:cNvPr id="17" name="Cloud Callout 16"/>
          <p:cNvSpPr/>
          <p:nvPr/>
        </p:nvSpPr>
        <p:spPr>
          <a:xfrm>
            <a:off x="5850461" y="596757"/>
            <a:ext cx="1803780" cy="855506"/>
          </a:xfrm>
          <a:prstGeom prst="cloudCallout">
            <a:avLst>
              <a:gd name="adj1" fmla="val -86091"/>
              <a:gd name="adj2" fmla="val 1845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Play Therapy</a:t>
            </a:r>
            <a:endParaRPr lang="en-GB" dirty="0"/>
          </a:p>
        </p:txBody>
      </p:sp>
      <p:sp>
        <p:nvSpPr>
          <p:cNvPr id="18" name="Cloud Callout 17"/>
          <p:cNvSpPr/>
          <p:nvPr/>
        </p:nvSpPr>
        <p:spPr>
          <a:xfrm>
            <a:off x="2161748" y="5815999"/>
            <a:ext cx="2334051" cy="941671"/>
          </a:xfrm>
          <a:prstGeom prst="cloudCallout">
            <a:avLst>
              <a:gd name="adj1" fmla="val 8445"/>
              <a:gd name="adj2" fmla="val -136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Counselling Service</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5037" y="1066800"/>
            <a:ext cx="5567163" cy="5170646"/>
          </a:xfrm>
          <a:prstGeom prst="rect">
            <a:avLst/>
          </a:prstGeom>
        </p:spPr>
        <p:txBody>
          <a:bodyPr vert="horz" wrap="square" lIns="0" tIns="0" rIns="0" bIns="0" rtlCol="0">
            <a:spAutoFit/>
          </a:bodyPr>
          <a:lstStyle/>
          <a:p>
            <a:pPr marL="12700">
              <a:lnSpc>
                <a:spcPct val="100000"/>
              </a:lnSpc>
            </a:pPr>
            <a:r>
              <a:rPr sz="2400" b="1" dirty="0" smtClean="0">
                <a:latin typeface="Lucida Sans Unicode"/>
                <a:cs typeface="Lucida Sans Unicode"/>
              </a:rPr>
              <a:t>W</a:t>
            </a:r>
            <a:r>
              <a:rPr sz="2400" b="1" spc="-5" dirty="0" smtClean="0">
                <a:latin typeface="Lucida Sans Unicode"/>
                <a:cs typeface="Lucida Sans Unicode"/>
              </a:rPr>
              <a:t>e</a:t>
            </a:r>
            <a:r>
              <a:rPr sz="2400" b="1" spc="-15" dirty="0" smtClean="0">
                <a:latin typeface="Lucida Sans Unicode"/>
                <a:cs typeface="Lucida Sans Unicode"/>
              </a:rPr>
              <a:t> </a:t>
            </a:r>
            <a:r>
              <a:rPr sz="2400" b="1" spc="0" dirty="0">
                <a:latin typeface="Lucida Sans Unicode"/>
                <a:cs typeface="Lucida Sans Unicode"/>
              </a:rPr>
              <a:t>d</a:t>
            </a:r>
            <a:r>
              <a:rPr sz="2400" b="1" spc="-5" dirty="0">
                <a:latin typeface="Lucida Sans Unicode"/>
                <a:cs typeface="Lucida Sans Unicode"/>
              </a:rPr>
              <a:t>o</a:t>
            </a:r>
            <a:r>
              <a:rPr sz="2400" b="1" spc="-20" dirty="0">
                <a:latin typeface="Lucida Sans Unicode"/>
                <a:cs typeface="Lucida Sans Unicode"/>
              </a:rPr>
              <a:t> </a:t>
            </a:r>
            <a:r>
              <a:rPr sz="2400" b="1" spc="0" dirty="0">
                <a:latin typeface="Lucida Sans Unicode"/>
                <a:cs typeface="Lucida Sans Unicode"/>
              </a:rPr>
              <a:t>t</a:t>
            </a:r>
            <a:r>
              <a:rPr sz="2400" b="1" dirty="0">
                <a:latin typeface="Lucida Sans Unicode"/>
                <a:cs typeface="Lucida Sans Unicode"/>
              </a:rPr>
              <a:t>h</a:t>
            </a:r>
            <a:r>
              <a:rPr sz="2400" b="1" spc="0" dirty="0">
                <a:latin typeface="Lucida Sans Unicode"/>
                <a:cs typeface="Lucida Sans Unicode"/>
              </a:rPr>
              <a:t>i</a:t>
            </a:r>
            <a:r>
              <a:rPr sz="2400" b="1" spc="-5" dirty="0">
                <a:latin typeface="Lucida Sans Unicode"/>
                <a:cs typeface="Lucida Sans Unicode"/>
              </a:rPr>
              <a:t>s</a:t>
            </a:r>
            <a:r>
              <a:rPr sz="2400" b="1" spc="-35" dirty="0">
                <a:latin typeface="Lucida Sans Unicode"/>
                <a:cs typeface="Lucida Sans Unicode"/>
              </a:rPr>
              <a:t> </a:t>
            </a:r>
            <a:r>
              <a:rPr sz="2400" b="1" spc="0" dirty="0">
                <a:latin typeface="Lucida Sans Unicode"/>
                <a:cs typeface="Lucida Sans Unicode"/>
              </a:rPr>
              <a:t>b</a:t>
            </a:r>
            <a:r>
              <a:rPr sz="2400" b="1" spc="-5" dirty="0">
                <a:latin typeface="Lucida Sans Unicode"/>
                <a:cs typeface="Lucida Sans Unicode"/>
              </a:rPr>
              <a:t>y:</a:t>
            </a:r>
            <a:endParaRPr sz="2400" dirty="0">
              <a:latin typeface="Lucida Sans Unicode"/>
              <a:cs typeface="Lucida Sans Unicode"/>
            </a:endParaRPr>
          </a:p>
          <a:p>
            <a:pPr marL="355600" indent="-342900">
              <a:lnSpc>
                <a:spcPct val="100000"/>
              </a:lnSpc>
              <a:buFont typeface="Arial"/>
              <a:buChar char="•"/>
              <a:tabLst>
                <a:tab pos="355600" algn="l"/>
              </a:tabLst>
            </a:pPr>
            <a:r>
              <a:rPr sz="2400" spc="-5" dirty="0" smtClean="0">
                <a:latin typeface="Lucida Sans Unicode"/>
                <a:cs typeface="Lucida Sans Unicode"/>
              </a:rPr>
              <a:t>L</a:t>
            </a:r>
            <a:r>
              <a:rPr sz="2400" dirty="0" smtClean="0">
                <a:latin typeface="Lucida Sans Unicode"/>
                <a:cs typeface="Lucida Sans Unicode"/>
              </a:rPr>
              <a:t>i</a:t>
            </a:r>
            <a:r>
              <a:rPr sz="2400" spc="-5" dirty="0" smtClean="0">
                <a:latin typeface="Lucida Sans Unicode"/>
                <a:cs typeface="Lucida Sans Unicode"/>
              </a:rPr>
              <a:t>stening </a:t>
            </a:r>
            <a:r>
              <a:rPr sz="2400" spc="5" dirty="0">
                <a:latin typeface="Lucida Sans Unicode"/>
                <a:cs typeface="Lucida Sans Unicode"/>
              </a:rPr>
              <a:t>t</a:t>
            </a:r>
            <a:r>
              <a:rPr sz="2400" dirty="0">
                <a:latin typeface="Lucida Sans Unicode"/>
                <a:cs typeface="Lucida Sans Unicode"/>
              </a:rPr>
              <a:t>o</a:t>
            </a:r>
            <a:r>
              <a:rPr sz="2400" spc="-5" dirty="0">
                <a:latin typeface="Lucida Sans Unicode"/>
                <a:cs typeface="Lucida Sans Unicode"/>
              </a:rPr>
              <a:t> </a:t>
            </a:r>
            <a:r>
              <a:rPr sz="2400" dirty="0">
                <a:latin typeface="Lucida Sans Unicode"/>
                <a:cs typeface="Lucida Sans Unicode"/>
              </a:rPr>
              <a:t>Parental</a:t>
            </a:r>
            <a:r>
              <a:rPr sz="2400" spc="5" dirty="0">
                <a:latin typeface="Lucida Sans Unicode"/>
                <a:cs typeface="Lucida Sans Unicode"/>
              </a:rPr>
              <a:t> </a:t>
            </a:r>
            <a:r>
              <a:rPr sz="2400" spc="-5" dirty="0">
                <a:latin typeface="Lucida Sans Unicode"/>
                <a:cs typeface="Lucida Sans Unicode"/>
              </a:rPr>
              <a:t>con</a:t>
            </a:r>
            <a:r>
              <a:rPr sz="2400" spc="-10" dirty="0">
                <a:latin typeface="Lucida Sans Unicode"/>
                <a:cs typeface="Lucida Sans Unicode"/>
              </a:rPr>
              <a:t>c</a:t>
            </a:r>
            <a:r>
              <a:rPr sz="2400" spc="-5" dirty="0">
                <a:latin typeface="Lucida Sans Unicode"/>
                <a:cs typeface="Lucida Sans Unicode"/>
              </a:rPr>
              <a:t>erns.</a:t>
            </a:r>
            <a:endParaRPr sz="2400" dirty="0">
              <a:latin typeface="Lucida Sans Unicode"/>
              <a:cs typeface="Lucida Sans Unicode"/>
            </a:endParaRPr>
          </a:p>
          <a:p>
            <a:pPr marL="355600" indent="-342900">
              <a:lnSpc>
                <a:spcPct val="100000"/>
              </a:lnSpc>
              <a:buFont typeface="Arial"/>
              <a:buChar char="•"/>
              <a:tabLst>
                <a:tab pos="355600" algn="l"/>
              </a:tabLst>
            </a:pPr>
            <a:r>
              <a:rPr sz="2400" spc="-5" dirty="0">
                <a:latin typeface="Lucida Sans Unicode"/>
                <a:cs typeface="Lucida Sans Unicode"/>
              </a:rPr>
              <a:t>L</a:t>
            </a:r>
            <a:r>
              <a:rPr sz="2400" dirty="0">
                <a:latin typeface="Lucida Sans Unicode"/>
                <a:cs typeface="Lucida Sans Unicode"/>
              </a:rPr>
              <a:t>i</a:t>
            </a:r>
            <a:r>
              <a:rPr sz="2400" spc="-5" dirty="0">
                <a:latin typeface="Lucida Sans Unicode"/>
                <a:cs typeface="Lucida Sans Unicode"/>
              </a:rPr>
              <a:t>stening </a:t>
            </a:r>
            <a:r>
              <a:rPr sz="2400" spc="5" dirty="0">
                <a:latin typeface="Lucida Sans Unicode"/>
                <a:cs typeface="Lucida Sans Unicode"/>
              </a:rPr>
              <a:t>t</a:t>
            </a:r>
            <a:r>
              <a:rPr sz="2400" dirty="0">
                <a:latin typeface="Lucida Sans Unicode"/>
                <a:cs typeface="Lucida Sans Unicode"/>
              </a:rPr>
              <a:t>o</a:t>
            </a:r>
            <a:r>
              <a:rPr sz="2400" spc="-5" dirty="0">
                <a:latin typeface="Lucida Sans Unicode"/>
                <a:cs typeface="Lucida Sans Unicode"/>
              </a:rPr>
              <a:t> </a:t>
            </a:r>
            <a:r>
              <a:rPr sz="2400" spc="-10" dirty="0">
                <a:latin typeface="Lucida Sans Unicode"/>
                <a:cs typeface="Lucida Sans Unicode"/>
              </a:rPr>
              <a:t>th</a:t>
            </a:r>
            <a:r>
              <a:rPr sz="2400" spc="-5" dirty="0">
                <a:latin typeface="Lucida Sans Unicode"/>
                <a:cs typeface="Lucida Sans Unicode"/>
              </a:rPr>
              <a:t>e</a:t>
            </a:r>
            <a:r>
              <a:rPr sz="2400" dirty="0">
                <a:latin typeface="Lucida Sans Unicode"/>
                <a:cs typeface="Lucida Sans Unicode"/>
              </a:rPr>
              <a:t> </a:t>
            </a:r>
            <a:r>
              <a:rPr sz="2400" spc="-5" dirty="0">
                <a:latin typeface="Lucida Sans Unicode"/>
                <a:cs typeface="Lucida Sans Unicode"/>
              </a:rPr>
              <a:t>conc</a:t>
            </a:r>
            <a:r>
              <a:rPr sz="2400" spc="-10" dirty="0">
                <a:latin typeface="Lucida Sans Unicode"/>
                <a:cs typeface="Lucida Sans Unicode"/>
              </a:rPr>
              <a:t>ern</a:t>
            </a:r>
            <a:r>
              <a:rPr sz="2400" spc="-5" dirty="0">
                <a:latin typeface="Lucida Sans Unicode"/>
                <a:cs typeface="Lucida Sans Unicode"/>
              </a:rPr>
              <a:t>s</a:t>
            </a:r>
            <a:r>
              <a:rPr sz="2400" spc="20" dirty="0">
                <a:latin typeface="Lucida Sans Unicode"/>
                <a:cs typeface="Lucida Sans Unicode"/>
              </a:rPr>
              <a:t> </a:t>
            </a:r>
            <a:r>
              <a:rPr sz="2400" spc="-5" dirty="0">
                <a:latin typeface="Lucida Sans Unicode"/>
                <a:cs typeface="Lucida Sans Unicode"/>
              </a:rPr>
              <a:t>o</a:t>
            </a:r>
            <a:r>
              <a:rPr sz="2400" dirty="0">
                <a:latin typeface="Lucida Sans Unicode"/>
                <a:cs typeface="Lucida Sans Unicode"/>
              </a:rPr>
              <a:t>f</a:t>
            </a:r>
            <a:r>
              <a:rPr sz="2400" spc="5" dirty="0">
                <a:latin typeface="Lucida Sans Unicode"/>
                <a:cs typeface="Lucida Sans Unicode"/>
              </a:rPr>
              <a:t> </a:t>
            </a:r>
            <a:r>
              <a:rPr sz="2400" spc="-5" dirty="0">
                <a:latin typeface="Lucida Sans Unicode"/>
                <a:cs typeface="Lucida Sans Unicode"/>
              </a:rPr>
              <a:t>the</a:t>
            </a:r>
            <a:r>
              <a:rPr sz="2400" dirty="0">
                <a:latin typeface="Lucida Sans Unicode"/>
                <a:cs typeface="Lucida Sans Unicode"/>
              </a:rPr>
              <a:t> </a:t>
            </a:r>
            <a:r>
              <a:rPr sz="2400" spc="-10" dirty="0">
                <a:latin typeface="Lucida Sans Unicode"/>
                <a:cs typeface="Lucida Sans Unicode"/>
              </a:rPr>
              <a:t>c</a:t>
            </a:r>
            <a:r>
              <a:rPr sz="2400" spc="-15" dirty="0">
                <a:latin typeface="Lucida Sans Unicode"/>
                <a:cs typeface="Lucida Sans Unicode"/>
              </a:rPr>
              <a:t>h</a:t>
            </a:r>
            <a:r>
              <a:rPr sz="2400" spc="-5" dirty="0">
                <a:latin typeface="Lucida Sans Unicode"/>
                <a:cs typeface="Lucida Sans Unicode"/>
              </a:rPr>
              <a:t>il</a:t>
            </a:r>
            <a:r>
              <a:rPr sz="2400" dirty="0">
                <a:latin typeface="Lucida Sans Unicode"/>
                <a:cs typeface="Lucida Sans Unicode"/>
              </a:rPr>
              <a:t>d.</a:t>
            </a:r>
          </a:p>
          <a:p>
            <a:pPr marL="355600" indent="-342900">
              <a:lnSpc>
                <a:spcPct val="100000"/>
              </a:lnSpc>
              <a:buFont typeface="Arial"/>
              <a:buChar char="•"/>
              <a:tabLst>
                <a:tab pos="355600" algn="l"/>
              </a:tabLst>
            </a:pPr>
            <a:r>
              <a:rPr sz="2400" spc="-5" dirty="0">
                <a:latin typeface="Lucida Sans Unicode"/>
                <a:cs typeface="Lucida Sans Unicode"/>
              </a:rPr>
              <a:t>B</a:t>
            </a:r>
            <a:r>
              <a:rPr sz="2400" dirty="0">
                <a:latin typeface="Lucida Sans Unicode"/>
                <a:cs typeface="Lucida Sans Unicode"/>
              </a:rPr>
              <a:t>y</a:t>
            </a:r>
            <a:r>
              <a:rPr sz="2400" spc="-10" dirty="0">
                <a:latin typeface="Lucida Sans Unicode"/>
                <a:cs typeface="Lucida Sans Unicode"/>
              </a:rPr>
              <a:t> </a:t>
            </a:r>
            <a:r>
              <a:rPr sz="2400" spc="-5" dirty="0">
                <a:latin typeface="Lucida Sans Unicode"/>
                <a:cs typeface="Lucida Sans Unicode"/>
              </a:rPr>
              <a:t>obs</a:t>
            </a:r>
            <a:r>
              <a:rPr sz="2400" spc="-10" dirty="0">
                <a:latin typeface="Lucida Sans Unicode"/>
                <a:cs typeface="Lucida Sans Unicode"/>
              </a:rPr>
              <a:t>e</a:t>
            </a:r>
            <a:r>
              <a:rPr sz="2400" spc="-5" dirty="0">
                <a:latin typeface="Lucida Sans Unicode"/>
                <a:cs typeface="Lucida Sans Unicode"/>
              </a:rPr>
              <a:t>rvin</a:t>
            </a:r>
            <a:r>
              <a:rPr sz="2400" dirty="0">
                <a:latin typeface="Lucida Sans Unicode"/>
                <a:cs typeface="Lucida Sans Unicode"/>
              </a:rPr>
              <a:t>g</a:t>
            </a:r>
            <a:r>
              <a:rPr sz="2400" spc="15" dirty="0">
                <a:latin typeface="Lucida Sans Unicode"/>
                <a:cs typeface="Lucida Sans Unicode"/>
              </a:rPr>
              <a:t> </a:t>
            </a:r>
            <a:r>
              <a:rPr sz="2400" dirty="0">
                <a:latin typeface="Lucida Sans Unicode"/>
                <a:cs typeface="Lucida Sans Unicode"/>
              </a:rPr>
              <a:t>the</a:t>
            </a:r>
            <a:r>
              <a:rPr sz="2400" spc="-5" dirty="0">
                <a:latin typeface="Lucida Sans Unicode"/>
                <a:cs typeface="Lucida Sans Unicode"/>
              </a:rPr>
              <a:t> c</a:t>
            </a:r>
            <a:r>
              <a:rPr sz="2400" spc="-10" dirty="0">
                <a:latin typeface="Lucida Sans Unicode"/>
                <a:cs typeface="Lucida Sans Unicode"/>
              </a:rPr>
              <a:t>h</a:t>
            </a:r>
            <a:r>
              <a:rPr sz="2400" spc="-5" dirty="0">
                <a:latin typeface="Lucida Sans Unicode"/>
                <a:cs typeface="Lucida Sans Unicode"/>
              </a:rPr>
              <a:t>ild.</a:t>
            </a:r>
            <a:endParaRPr sz="2400" dirty="0">
              <a:latin typeface="Lucida Sans Unicode"/>
              <a:cs typeface="Lucida Sans Unicode"/>
            </a:endParaRPr>
          </a:p>
          <a:p>
            <a:pPr marL="355600" indent="-342900">
              <a:lnSpc>
                <a:spcPct val="100000"/>
              </a:lnSpc>
              <a:buFont typeface="Arial"/>
              <a:buChar char="•"/>
              <a:tabLst>
                <a:tab pos="355600" algn="l"/>
              </a:tabLst>
            </a:pPr>
            <a:r>
              <a:rPr sz="2400" spc="-5" dirty="0">
                <a:latin typeface="Lucida Sans Unicode"/>
                <a:cs typeface="Lucida Sans Unicode"/>
              </a:rPr>
              <a:t>B</a:t>
            </a:r>
            <a:r>
              <a:rPr sz="2400" dirty="0">
                <a:latin typeface="Lucida Sans Unicode"/>
                <a:cs typeface="Lucida Sans Unicode"/>
              </a:rPr>
              <a:t>y</a:t>
            </a:r>
            <a:r>
              <a:rPr sz="2400" spc="-5" dirty="0">
                <a:latin typeface="Lucida Sans Unicode"/>
                <a:cs typeface="Lucida Sans Unicode"/>
              </a:rPr>
              <a:t> </a:t>
            </a:r>
            <a:r>
              <a:rPr sz="2400" spc="-15" dirty="0">
                <a:latin typeface="Lucida Sans Unicode"/>
                <a:cs typeface="Lucida Sans Unicode"/>
              </a:rPr>
              <a:t>c</a:t>
            </a:r>
            <a:r>
              <a:rPr sz="2400" spc="-5" dirty="0">
                <a:latin typeface="Lucida Sans Unicode"/>
                <a:cs typeface="Lucida Sans Unicode"/>
              </a:rPr>
              <a:t>arryin</a:t>
            </a:r>
            <a:r>
              <a:rPr sz="2400" dirty="0">
                <a:latin typeface="Lucida Sans Unicode"/>
                <a:cs typeface="Lucida Sans Unicode"/>
              </a:rPr>
              <a:t>g</a:t>
            </a:r>
            <a:r>
              <a:rPr sz="2400" spc="20" dirty="0">
                <a:latin typeface="Lucida Sans Unicode"/>
                <a:cs typeface="Lucida Sans Unicode"/>
              </a:rPr>
              <a:t> </a:t>
            </a:r>
            <a:r>
              <a:rPr sz="2400" spc="-10" dirty="0">
                <a:latin typeface="Lucida Sans Unicode"/>
                <a:cs typeface="Lucida Sans Unicode"/>
              </a:rPr>
              <a:t>ou</a:t>
            </a:r>
            <a:r>
              <a:rPr sz="2400" dirty="0">
                <a:latin typeface="Lucida Sans Unicode"/>
                <a:cs typeface="Lucida Sans Unicode"/>
              </a:rPr>
              <a:t>t</a:t>
            </a:r>
            <a:r>
              <a:rPr sz="2400" spc="10" dirty="0">
                <a:latin typeface="Lucida Sans Unicode"/>
                <a:cs typeface="Lucida Sans Unicode"/>
              </a:rPr>
              <a:t> </a:t>
            </a:r>
            <a:r>
              <a:rPr sz="2400" spc="-5" dirty="0">
                <a:latin typeface="Lucida Sans Unicode"/>
                <a:cs typeface="Lucida Sans Unicode"/>
              </a:rPr>
              <a:t>addit</a:t>
            </a:r>
            <a:r>
              <a:rPr sz="2400" spc="5" dirty="0">
                <a:latin typeface="Lucida Sans Unicode"/>
                <a:cs typeface="Lucida Sans Unicode"/>
              </a:rPr>
              <a:t>i</a:t>
            </a:r>
            <a:r>
              <a:rPr sz="2400" spc="-5" dirty="0">
                <a:latin typeface="Lucida Sans Unicode"/>
                <a:cs typeface="Lucida Sans Unicode"/>
              </a:rPr>
              <a:t>ona</a:t>
            </a:r>
            <a:r>
              <a:rPr sz="2400" dirty="0">
                <a:latin typeface="Lucida Sans Unicode"/>
                <a:cs typeface="Lucida Sans Unicode"/>
              </a:rPr>
              <a:t>l</a:t>
            </a:r>
            <a:r>
              <a:rPr sz="2400" spc="20" dirty="0">
                <a:latin typeface="Lucida Sans Unicode"/>
                <a:cs typeface="Lucida Sans Unicode"/>
              </a:rPr>
              <a:t> </a:t>
            </a:r>
            <a:r>
              <a:rPr sz="2400" spc="-5" dirty="0">
                <a:latin typeface="Lucida Sans Unicode"/>
                <a:cs typeface="Lucida Sans Unicode"/>
              </a:rPr>
              <a:t>ass</a:t>
            </a:r>
            <a:r>
              <a:rPr sz="2400" spc="-10" dirty="0">
                <a:latin typeface="Lucida Sans Unicode"/>
                <a:cs typeface="Lucida Sans Unicode"/>
              </a:rPr>
              <a:t>e</a:t>
            </a:r>
            <a:r>
              <a:rPr sz="2400" spc="-5" dirty="0">
                <a:latin typeface="Lucida Sans Unicode"/>
                <a:cs typeface="Lucida Sans Unicode"/>
              </a:rPr>
              <a:t>ssments.</a:t>
            </a:r>
            <a:endParaRPr sz="2400" dirty="0">
              <a:latin typeface="Lucida Sans Unicode"/>
              <a:cs typeface="Lucida Sans Unicode"/>
            </a:endParaRPr>
          </a:p>
          <a:p>
            <a:pPr marL="355600" marR="5080" indent="-342900">
              <a:lnSpc>
                <a:spcPct val="100000"/>
              </a:lnSpc>
              <a:buFont typeface="Arial"/>
              <a:buChar char="•"/>
              <a:tabLst>
                <a:tab pos="355600" algn="l"/>
              </a:tabLst>
            </a:pPr>
            <a:r>
              <a:rPr sz="2400" spc="-5" dirty="0">
                <a:latin typeface="Lucida Sans Unicode"/>
                <a:cs typeface="Lucida Sans Unicode"/>
              </a:rPr>
              <a:t>B</a:t>
            </a:r>
            <a:r>
              <a:rPr sz="2400" dirty="0">
                <a:latin typeface="Lucida Sans Unicode"/>
                <a:cs typeface="Lucida Sans Unicode"/>
              </a:rPr>
              <a:t>y</a:t>
            </a:r>
            <a:r>
              <a:rPr sz="2400" spc="-5" dirty="0">
                <a:latin typeface="Lucida Sans Unicode"/>
                <a:cs typeface="Lucida Sans Unicode"/>
              </a:rPr>
              <a:t> </a:t>
            </a:r>
            <a:r>
              <a:rPr sz="2400" spc="-15" dirty="0">
                <a:latin typeface="Lucida Sans Unicode"/>
                <a:cs typeface="Lucida Sans Unicode"/>
              </a:rPr>
              <a:t>u</a:t>
            </a:r>
            <a:r>
              <a:rPr sz="2400" spc="-5" dirty="0">
                <a:latin typeface="Lucida Sans Unicode"/>
                <a:cs typeface="Lucida Sans Unicode"/>
              </a:rPr>
              <a:t>sing</a:t>
            </a:r>
            <a:r>
              <a:rPr sz="2400" spc="5" dirty="0">
                <a:latin typeface="Lucida Sans Unicode"/>
                <a:cs typeface="Lucida Sans Unicode"/>
              </a:rPr>
              <a:t> </a:t>
            </a:r>
            <a:r>
              <a:rPr sz="2400" spc="-5" dirty="0">
                <a:latin typeface="Lucida Sans Unicode"/>
                <a:cs typeface="Lucida Sans Unicode"/>
              </a:rPr>
              <a:t>sc</a:t>
            </a:r>
            <a:r>
              <a:rPr sz="2400" spc="-15" dirty="0">
                <a:latin typeface="Lucida Sans Unicode"/>
                <a:cs typeface="Lucida Sans Unicode"/>
              </a:rPr>
              <a:t>h</a:t>
            </a:r>
            <a:r>
              <a:rPr sz="2400" spc="-5" dirty="0">
                <a:latin typeface="Lucida Sans Unicode"/>
                <a:cs typeface="Lucida Sans Unicode"/>
              </a:rPr>
              <a:t>oo</a:t>
            </a:r>
            <a:r>
              <a:rPr sz="2400" dirty="0">
                <a:latin typeface="Lucida Sans Unicode"/>
                <a:cs typeface="Lucida Sans Unicode"/>
              </a:rPr>
              <a:t>l</a:t>
            </a:r>
            <a:r>
              <a:rPr sz="2400" spc="20" dirty="0">
                <a:latin typeface="Lucida Sans Unicode"/>
                <a:cs typeface="Lucida Sans Unicode"/>
              </a:rPr>
              <a:t> </a:t>
            </a:r>
            <a:r>
              <a:rPr sz="2400" spc="-5" dirty="0">
                <a:latin typeface="Lucida Sans Unicode"/>
                <a:cs typeface="Lucida Sans Unicode"/>
              </a:rPr>
              <a:t>trackin</a:t>
            </a:r>
            <a:r>
              <a:rPr sz="2400" dirty="0">
                <a:latin typeface="Lucida Sans Unicode"/>
                <a:cs typeface="Lucida Sans Unicode"/>
              </a:rPr>
              <a:t>g</a:t>
            </a:r>
            <a:r>
              <a:rPr sz="2400" spc="5" dirty="0">
                <a:latin typeface="Lucida Sans Unicode"/>
                <a:cs typeface="Lucida Sans Unicode"/>
              </a:rPr>
              <a:t> </a:t>
            </a:r>
            <a:r>
              <a:rPr sz="2400" spc="-5" dirty="0">
                <a:latin typeface="Lucida Sans Unicode"/>
                <a:cs typeface="Lucida Sans Unicode"/>
              </a:rPr>
              <a:t>dat</a:t>
            </a:r>
            <a:r>
              <a:rPr sz="2400" dirty="0">
                <a:latin typeface="Lucida Sans Unicode"/>
                <a:cs typeface="Lucida Sans Unicode"/>
              </a:rPr>
              <a:t>a</a:t>
            </a:r>
            <a:r>
              <a:rPr sz="2400" spc="15" dirty="0">
                <a:latin typeface="Lucida Sans Unicode"/>
                <a:cs typeface="Lucida Sans Unicode"/>
              </a:rPr>
              <a:t> </a:t>
            </a:r>
            <a:r>
              <a:rPr sz="2400" dirty="0">
                <a:latin typeface="Lucida Sans Unicode"/>
                <a:cs typeface="Lucida Sans Unicode"/>
              </a:rPr>
              <a:t>for</a:t>
            </a:r>
            <a:r>
              <a:rPr sz="2400" spc="-5" dirty="0">
                <a:latin typeface="Lucida Sans Unicode"/>
                <a:cs typeface="Lucida Sans Unicode"/>
              </a:rPr>
              <a:t> re</a:t>
            </a:r>
            <a:r>
              <a:rPr sz="2400" spc="-10" dirty="0">
                <a:latin typeface="Lucida Sans Unicode"/>
                <a:cs typeface="Lucida Sans Unicode"/>
              </a:rPr>
              <a:t>a</a:t>
            </a:r>
            <a:r>
              <a:rPr sz="2400" spc="-5" dirty="0">
                <a:latin typeface="Lucida Sans Unicode"/>
                <a:cs typeface="Lucida Sans Unicode"/>
              </a:rPr>
              <a:t>ding</a:t>
            </a:r>
            <a:r>
              <a:rPr sz="2400" dirty="0">
                <a:latin typeface="Lucida Sans Unicode"/>
                <a:cs typeface="Lucida Sans Unicode"/>
              </a:rPr>
              <a:t>,</a:t>
            </a:r>
            <a:r>
              <a:rPr sz="2400" spc="40" dirty="0">
                <a:latin typeface="Lucida Sans Unicode"/>
                <a:cs typeface="Lucida Sans Unicode"/>
              </a:rPr>
              <a:t> </a:t>
            </a:r>
            <a:r>
              <a:rPr sz="2400" spc="-5" dirty="0">
                <a:latin typeface="Lucida Sans Unicode"/>
                <a:cs typeface="Lucida Sans Unicode"/>
              </a:rPr>
              <a:t>writing an</a:t>
            </a:r>
            <a:r>
              <a:rPr sz="2400" dirty="0">
                <a:latin typeface="Lucida Sans Unicode"/>
                <a:cs typeface="Lucida Sans Unicode"/>
              </a:rPr>
              <a:t>d m</a:t>
            </a:r>
            <a:r>
              <a:rPr sz="2400" spc="-10" dirty="0">
                <a:latin typeface="Lucida Sans Unicode"/>
                <a:cs typeface="Lucida Sans Unicode"/>
              </a:rPr>
              <a:t>aths</a:t>
            </a:r>
            <a:endParaRPr sz="2400" dirty="0">
              <a:latin typeface="Lucida Sans Unicode"/>
              <a:cs typeface="Lucida Sans Unicode"/>
            </a:endParaRPr>
          </a:p>
          <a:p>
            <a:pPr marL="355600" indent="-342900">
              <a:lnSpc>
                <a:spcPct val="100000"/>
              </a:lnSpc>
              <a:buFont typeface="Arial"/>
              <a:buChar char="•"/>
              <a:tabLst>
                <a:tab pos="355600" algn="l"/>
              </a:tabLst>
            </a:pPr>
            <a:r>
              <a:rPr sz="2400" spc="-5" dirty="0">
                <a:latin typeface="Lucida Sans Unicode"/>
                <a:cs typeface="Lucida Sans Unicode"/>
              </a:rPr>
              <a:t>B</a:t>
            </a:r>
            <a:r>
              <a:rPr sz="2400" dirty="0">
                <a:latin typeface="Lucida Sans Unicode"/>
                <a:cs typeface="Lucida Sans Unicode"/>
              </a:rPr>
              <a:t>y</a:t>
            </a:r>
            <a:r>
              <a:rPr sz="2400" spc="-5" dirty="0">
                <a:latin typeface="Lucida Sans Unicode"/>
                <a:cs typeface="Lucida Sans Unicode"/>
              </a:rPr>
              <a:t> </a:t>
            </a:r>
            <a:r>
              <a:rPr sz="2400" dirty="0">
                <a:latin typeface="Lucida Sans Unicode"/>
                <a:cs typeface="Lucida Sans Unicode"/>
              </a:rPr>
              <a:t>s</a:t>
            </a:r>
            <a:r>
              <a:rPr sz="2400" spc="-15" dirty="0">
                <a:latin typeface="Lucida Sans Unicode"/>
                <a:cs typeface="Lucida Sans Unicode"/>
              </a:rPr>
              <a:t>e</a:t>
            </a:r>
            <a:r>
              <a:rPr sz="2400" spc="-5" dirty="0">
                <a:latin typeface="Lucida Sans Unicode"/>
                <a:cs typeface="Lucida Sans Unicode"/>
              </a:rPr>
              <a:t>ekin</a:t>
            </a:r>
            <a:r>
              <a:rPr sz="2400" dirty="0">
                <a:latin typeface="Lucida Sans Unicode"/>
                <a:cs typeface="Lucida Sans Unicode"/>
              </a:rPr>
              <a:t>g</a:t>
            </a:r>
            <a:r>
              <a:rPr sz="2400" spc="20" dirty="0">
                <a:latin typeface="Lucida Sans Unicode"/>
                <a:cs typeface="Lucida Sans Unicode"/>
              </a:rPr>
              <a:t> </a:t>
            </a:r>
            <a:r>
              <a:rPr sz="2400" spc="-5" dirty="0">
                <a:latin typeface="Lucida Sans Unicode"/>
                <a:cs typeface="Lucida Sans Unicode"/>
              </a:rPr>
              <a:t>advic</a:t>
            </a:r>
            <a:r>
              <a:rPr sz="2400" dirty="0">
                <a:latin typeface="Lucida Sans Unicode"/>
                <a:cs typeface="Lucida Sans Unicode"/>
              </a:rPr>
              <a:t>e</a:t>
            </a:r>
            <a:r>
              <a:rPr sz="2400" spc="10" dirty="0">
                <a:latin typeface="Lucida Sans Unicode"/>
                <a:cs typeface="Lucida Sans Unicode"/>
              </a:rPr>
              <a:t> </a:t>
            </a:r>
            <a:r>
              <a:rPr sz="2400" spc="-5" dirty="0">
                <a:latin typeface="Lucida Sans Unicode"/>
                <a:cs typeface="Lucida Sans Unicode"/>
              </a:rPr>
              <a:t>fr</a:t>
            </a:r>
            <a:r>
              <a:rPr sz="2400" spc="-10" dirty="0">
                <a:latin typeface="Lucida Sans Unicode"/>
                <a:cs typeface="Lucida Sans Unicode"/>
              </a:rPr>
              <a:t>o</a:t>
            </a:r>
            <a:r>
              <a:rPr sz="2400" spc="-5" dirty="0">
                <a:latin typeface="Lucida Sans Unicode"/>
                <a:cs typeface="Lucida Sans Unicode"/>
              </a:rPr>
              <a:t>m</a:t>
            </a:r>
            <a:r>
              <a:rPr sz="2400" dirty="0">
                <a:latin typeface="Lucida Sans Unicode"/>
                <a:cs typeface="Lucida Sans Unicode"/>
              </a:rPr>
              <a:t> </a:t>
            </a:r>
            <a:r>
              <a:rPr sz="2400" spc="-5" dirty="0">
                <a:latin typeface="Lucida Sans Unicode"/>
                <a:cs typeface="Lucida Sans Unicode"/>
              </a:rPr>
              <a:t>outsi</a:t>
            </a:r>
            <a:r>
              <a:rPr sz="2400" spc="10" dirty="0">
                <a:latin typeface="Lucida Sans Unicode"/>
                <a:cs typeface="Lucida Sans Unicode"/>
              </a:rPr>
              <a:t>d</a:t>
            </a:r>
            <a:r>
              <a:rPr sz="2400" dirty="0">
                <a:latin typeface="Lucida Sans Unicode"/>
                <a:cs typeface="Lucida Sans Unicode"/>
              </a:rPr>
              <a:t>e</a:t>
            </a:r>
            <a:r>
              <a:rPr sz="2400" spc="-5" dirty="0">
                <a:latin typeface="Lucida Sans Unicode"/>
                <a:cs typeface="Lucida Sans Unicode"/>
              </a:rPr>
              <a:t> </a:t>
            </a:r>
            <a:r>
              <a:rPr sz="2400" spc="-5" dirty="0" smtClean="0">
                <a:latin typeface="Lucida Sans Unicode"/>
                <a:cs typeface="Lucida Sans Unicode"/>
              </a:rPr>
              <a:t>agen</a:t>
            </a:r>
            <a:r>
              <a:rPr sz="2400" spc="-10" dirty="0" smtClean="0">
                <a:latin typeface="Lucida Sans Unicode"/>
                <a:cs typeface="Lucida Sans Unicode"/>
              </a:rPr>
              <a:t>c</a:t>
            </a:r>
            <a:r>
              <a:rPr sz="2400" spc="-5" dirty="0" smtClean="0">
                <a:latin typeface="Lucida Sans Unicode"/>
                <a:cs typeface="Lucida Sans Unicode"/>
              </a:rPr>
              <a:t>ies</a:t>
            </a:r>
            <a:r>
              <a:rPr lang="en-GB" sz="2400" spc="-5" dirty="0" smtClean="0">
                <a:latin typeface="Lucida Sans Unicode"/>
                <a:cs typeface="Lucida Sans Unicode"/>
              </a:rPr>
              <a:t> – complete a Single Service Request Form (SSR)</a:t>
            </a:r>
            <a:endParaRPr sz="2400" dirty="0">
              <a:latin typeface="Lucida Sans Unicode"/>
              <a:cs typeface="Lucida Sans Unicode"/>
            </a:endParaRPr>
          </a:p>
          <a:p>
            <a:pPr marL="355600" marR="422909" indent="-342900">
              <a:lnSpc>
                <a:spcPct val="100000"/>
              </a:lnSpc>
              <a:buFont typeface="Arial"/>
              <a:buChar char="•"/>
              <a:tabLst>
                <a:tab pos="355600" algn="l"/>
              </a:tabLst>
            </a:pPr>
            <a:r>
              <a:rPr sz="2400" spc="-5" dirty="0">
                <a:latin typeface="Lucida Sans Unicode"/>
                <a:cs typeface="Lucida Sans Unicode"/>
              </a:rPr>
              <a:t>B</a:t>
            </a:r>
            <a:r>
              <a:rPr sz="2400" dirty="0">
                <a:latin typeface="Lucida Sans Unicode"/>
                <a:cs typeface="Lucida Sans Unicode"/>
              </a:rPr>
              <a:t>y</a:t>
            </a:r>
            <a:r>
              <a:rPr sz="2400" spc="-5" dirty="0">
                <a:latin typeface="Lucida Sans Unicode"/>
                <a:cs typeface="Lucida Sans Unicode"/>
              </a:rPr>
              <a:t> g</a:t>
            </a:r>
            <a:r>
              <a:rPr sz="2400" spc="-20" dirty="0">
                <a:latin typeface="Lucida Sans Unicode"/>
                <a:cs typeface="Lucida Sans Unicode"/>
              </a:rPr>
              <a:t>a</a:t>
            </a:r>
            <a:r>
              <a:rPr sz="2400" spc="-10" dirty="0">
                <a:latin typeface="Lucida Sans Unicode"/>
                <a:cs typeface="Lucida Sans Unicode"/>
              </a:rPr>
              <a:t>therin</a:t>
            </a:r>
            <a:r>
              <a:rPr sz="2400" spc="-5" dirty="0">
                <a:latin typeface="Lucida Sans Unicode"/>
                <a:cs typeface="Lucida Sans Unicode"/>
              </a:rPr>
              <a:t>g</a:t>
            </a:r>
            <a:r>
              <a:rPr sz="2400" spc="20" dirty="0">
                <a:latin typeface="Lucida Sans Unicode"/>
                <a:cs typeface="Lucida Sans Unicode"/>
              </a:rPr>
              <a:t> </a:t>
            </a:r>
            <a:r>
              <a:rPr sz="2400" spc="-10" dirty="0">
                <a:latin typeface="Lucida Sans Unicode"/>
                <a:cs typeface="Lucida Sans Unicode"/>
              </a:rPr>
              <a:t>In</a:t>
            </a:r>
            <a:r>
              <a:rPr sz="2400" dirty="0">
                <a:latin typeface="Lucida Sans Unicode"/>
                <a:cs typeface="Lucida Sans Unicode"/>
              </a:rPr>
              <a:t>f</a:t>
            </a:r>
            <a:r>
              <a:rPr sz="2400" spc="-5" dirty="0">
                <a:latin typeface="Lucida Sans Unicode"/>
                <a:cs typeface="Lucida Sans Unicode"/>
              </a:rPr>
              <a:t>or</a:t>
            </a:r>
            <a:r>
              <a:rPr sz="2400" spc="5" dirty="0">
                <a:latin typeface="Lucida Sans Unicode"/>
                <a:cs typeface="Lucida Sans Unicode"/>
              </a:rPr>
              <a:t>m</a:t>
            </a:r>
            <a:r>
              <a:rPr sz="2400" spc="-5" dirty="0">
                <a:latin typeface="Lucida Sans Unicode"/>
                <a:cs typeface="Lucida Sans Unicode"/>
              </a:rPr>
              <a:t>atio</a:t>
            </a:r>
            <a:r>
              <a:rPr sz="2400" dirty="0">
                <a:latin typeface="Lucida Sans Unicode"/>
                <a:cs typeface="Lucida Sans Unicode"/>
              </a:rPr>
              <a:t>n</a:t>
            </a:r>
            <a:r>
              <a:rPr sz="2400" spc="10" dirty="0">
                <a:latin typeface="Lucida Sans Unicode"/>
                <a:cs typeface="Lucida Sans Unicode"/>
              </a:rPr>
              <a:t> </a:t>
            </a:r>
            <a:r>
              <a:rPr sz="2400" spc="-5" dirty="0">
                <a:latin typeface="Lucida Sans Unicode"/>
                <a:cs typeface="Lucida Sans Unicode"/>
              </a:rPr>
              <a:t>pr</a:t>
            </a:r>
            <a:r>
              <a:rPr sz="2400" dirty="0">
                <a:latin typeface="Lucida Sans Unicode"/>
                <a:cs typeface="Lucida Sans Unicode"/>
              </a:rPr>
              <a:t>ovi</a:t>
            </a:r>
            <a:r>
              <a:rPr sz="2400" spc="5" dirty="0">
                <a:latin typeface="Lucida Sans Unicode"/>
                <a:cs typeface="Lucida Sans Unicode"/>
              </a:rPr>
              <a:t>d</a:t>
            </a:r>
            <a:r>
              <a:rPr sz="2400" spc="-5" dirty="0">
                <a:latin typeface="Lucida Sans Unicode"/>
                <a:cs typeface="Lucida Sans Unicode"/>
              </a:rPr>
              <a:t>e</a:t>
            </a:r>
            <a:r>
              <a:rPr sz="2400" dirty="0">
                <a:latin typeface="Lucida Sans Unicode"/>
                <a:cs typeface="Lucida Sans Unicode"/>
              </a:rPr>
              <a:t>d</a:t>
            </a:r>
            <a:r>
              <a:rPr sz="2400" spc="-5" dirty="0">
                <a:latin typeface="Lucida Sans Unicode"/>
                <a:cs typeface="Lucida Sans Unicode"/>
              </a:rPr>
              <a:t> </a:t>
            </a:r>
            <a:r>
              <a:rPr sz="2400" spc="5" dirty="0">
                <a:latin typeface="Lucida Sans Unicode"/>
                <a:cs typeface="Lucida Sans Unicode"/>
              </a:rPr>
              <a:t>b</a:t>
            </a:r>
            <a:r>
              <a:rPr sz="2400" dirty="0">
                <a:latin typeface="Lucida Sans Unicode"/>
                <a:cs typeface="Lucida Sans Unicode"/>
              </a:rPr>
              <a:t>y</a:t>
            </a:r>
            <a:r>
              <a:rPr sz="2400" spc="10" dirty="0">
                <a:latin typeface="Lucida Sans Unicode"/>
                <a:cs typeface="Lucida Sans Unicode"/>
              </a:rPr>
              <a:t> </a:t>
            </a:r>
            <a:r>
              <a:rPr sz="2400" spc="-5" dirty="0">
                <a:latin typeface="Lucida Sans Unicode"/>
                <a:cs typeface="Lucida Sans Unicode"/>
              </a:rPr>
              <a:t>previ</a:t>
            </a:r>
            <a:r>
              <a:rPr sz="2400" spc="10" dirty="0">
                <a:latin typeface="Lucida Sans Unicode"/>
                <a:cs typeface="Lucida Sans Unicode"/>
              </a:rPr>
              <a:t>o</a:t>
            </a:r>
            <a:r>
              <a:rPr sz="2400" spc="-5" dirty="0">
                <a:latin typeface="Lucida Sans Unicode"/>
                <a:cs typeface="Lucida Sans Unicode"/>
              </a:rPr>
              <a:t>us setting.</a:t>
            </a:r>
            <a:endParaRPr sz="2400" dirty="0">
              <a:latin typeface="Lucida Sans Unicode"/>
              <a:cs typeface="Lucida Sans Unicode"/>
            </a:endParaRPr>
          </a:p>
        </p:txBody>
      </p:sp>
      <p:pic>
        <p:nvPicPr>
          <p:cNvPr id="5" name="Picture 2" descr="Panshanger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0572" y="195312"/>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296649" y="5952321"/>
            <a:ext cx="81464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Main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0" y="195312"/>
            <a:ext cx="8703972" cy="646331"/>
          </a:xfrm>
          <a:prstGeom prst="rect">
            <a:avLst/>
          </a:prstGeom>
        </p:spPr>
        <p:txBody>
          <a:bodyPr wrap="square">
            <a:spAutoFit/>
          </a:bodyPr>
          <a:lstStyle/>
          <a:p>
            <a:r>
              <a:rPr lang="en-GB" sz="3600" b="1" i="1" u="sng" dirty="0" smtClean="0">
                <a:solidFill>
                  <a:srgbClr val="00B050"/>
                </a:solidFill>
              </a:rPr>
              <a:t>14.   Identifying and assessing needs</a:t>
            </a:r>
            <a:endParaRPr lang="en-GB" sz="3600" b="1" i="1" u="sng" dirty="0">
              <a:solidFill>
                <a:srgbClr val="00B050"/>
              </a:solidFill>
            </a:endParaRPr>
          </a:p>
        </p:txBody>
      </p:sp>
      <p:pic>
        <p:nvPicPr>
          <p:cNvPr id="9218" name="Picture 2" descr="http://cdn2.hubspot.net/hub/419292/file-2418829477-jpg/0104_00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72882"/>
            <a:ext cx="2157154" cy="464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7713" cy="685800"/>
          </a:xfrm>
        </p:spPr>
        <p:txBody>
          <a:bodyPr/>
          <a:lstStyle/>
          <a:p>
            <a:r>
              <a:rPr lang="en-GB" b="1" u="sng" dirty="0" smtClean="0">
                <a:solidFill>
                  <a:srgbClr val="00B050"/>
                </a:solidFill>
              </a:rPr>
              <a:t>15.  What next?</a:t>
            </a:r>
            <a:endParaRPr lang="en-GB" b="1" u="sng" dirty="0">
              <a:solidFill>
                <a:srgbClr val="00B050"/>
              </a:solidFill>
            </a:endParaRPr>
          </a:p>
        </p:txBody>
      </p:sp>
      <p:sp>
        <p:nvSpPr>
          <p:cNvPr id="3" name="Content Placeholder 2"/>
          <p:cNvSpPr>
            <a:spLocks noGrp="1"/>
          </p:cNvSpPr>
          <p:nvPr>
            <p:ph idx="1"/>
          </p:nvPr>
        </p:nvSpPr>
        <p:spPr>
          <a:xfrm>
            <a:off x="415636" y="914400"/>
            <a:ext cx="7848600" cy="5410200"/>
          </a:xfrm>
        </p:spPr>
        <p:txBody>
          <a:bodyPr>
            <a:normAutofit fontScale="85000" lnSpcReduction="10000"/>
          </a:bodyPr>
          <a:lstStyle/>
          <a:p>
            <a:r>
              <a:rPr lang="en-GB" sz="2000" dirty="0" smtClean="0"/>
              <a:t>Your </a:t>
            </a:r>
            <a:r>
              <a:rPr lang="en-GB" sz="2000" dirty="0"/>
              <a:t>child may have special educational needs or disabilities (SEND) if they find learning more challenging than others and need extra support to achieve their full potential. For example, they may have difficulty with their:</a:t>
            </a:r>
          </a:p>
          <a:p>
            <a:pPr lvl="1"/>
            <a:r>
              <a:rPr lang="en-GB" sz="1700" dirty="0"/>
              <a:t>•	Behaviour or ability to socialise</a:t>
            </a:r>
          </a:p>
          <a:p>
            <a:pPr lvl="1"/>
            <a:r>
              <a:rPr lang="en-GB" sz="1700" dirty="0"/>
              <a:t>•	Reading and writing</a:t>
            </a:r>
          </a:p>
          <a:p>
            <a:pPr lvl="1"/>
            <a:r>
              <a:rPr lang="en-GB" sz="1700" dirty="0"/>
              <a:t>•	Ability to understand things</a:t>
            </a:r>
          </a:p>
          <a:p>
            <a:pPr lvl="1"/>
            <a:r>
              <a:rPr lang="en-GB" sz="1700" dirty="0"/>
              <a:t>•	Concentration levels</a:t>
            </a:r>
          </a:p>
          <a:p>
            <a:pPr lvl="1"/>
            <a:r>
              <a:rPr lang="en-GB" sz="1700" dirty="0"/>
              <a:t>•	Physical ability</a:t>
            </a:r>
          </a:p>
          <a:p>
            <a:pPr lvl="1"/>
            <a:r>
              <a:rPr lang="en-GB" sz="1700" dirty="0"/>
              <a:t>•	Pastoral Support/ Mental Health	</a:t>
            </a:r>
          </a:p>
          <a:p>
            <a:r>
              <a:rPr lang="en-GB" sz="2000" dirty="0"/>
              <a:t>We will assess all children to identify their strengths and needs and how we can best support them. </a:t>
            </a:r>
            <a:endParaRPr lang="en-GB" sz="2000" dirty="0" smtClean="0"/>
          </a:p>
          <a:p>
            <a:r>
              <a:rPr lang="en-GB" sz="2000" dirty="0" smtClean="0"/>
              <a:t>If your child is identified as needing </a:t>
            </a:r>
            <a:r>
              <a:rPr lang="en-GB" sz="2000" dirty="0"/>
              <a:t>extra help with their </a:t>
            </a:r>
            <a:r>
              <a:rPr lang="en-GB" sz="2000" dirty="0" smtClean="0"/>
              <a:t>they </a:t>
            </a:r>
            <a:r>
              <a:rPr lang="en-GB" sz="2000" smtClean="0"/>
              <a:t>will receive</a:t>
            </a:r>
          </a:p>
          <a:p>
            <a:r>
              <a:rPr lang="en-GB" sz="2000" smtClean="0"/>
              <a:t> </a:t>
            </a:r>
            <a:r>
              <a:rPr lang="en-GB" sz="2000" dirty="0"/>
              <a:t>additional support under </a:t>
            </a:r>
            <a:r>
              <a:rPr lang="en-GB" sz="2000" dirty="0" smtClean="0"/>
              <a:t>one </a:t>
            </a:r>
            <a:r>
              <a:rPr lang="en-GB" sz="2000" dirty="0"/>
              <a:t>of the following categories:</a:t>
            </a:r>
          </a:p>
          <a:p>
            <a:r>
              <a:rPr lang="en-GB" sz="2000" dirty="0"/>
              <a:t>1.	SEND support - Monitoring</a:t>
            </a:r>
          </a:p>
          <a:p>
            <a:r>
              <a:rPr lang="en-GB" sz="2000" dirty="0"/>
              <a:t>2.	SEND </a:t>
            </a:r>
            <a:r>
              <a:rPr lang="en-GB" sz="2000" dirty="0" smtClean="0"/>
              <a:t>Register</a:t>
            </a:r>
            <a:endParaRPr lang="en-GB" sz="2000" dirty="0"/>
          </a:p>
          <a:p>
            <a:r>
              <a:rPr lang="en-GB" sz="2000" dirty="0"/>
              <a:t>3.	An education, health and care (EHC) plan</a:t>
            </a:r>
          </a:p>
          <a:p>
            <a:endParaRPr lang="en-GB" dirty="0"/>
          </a:p>
        </p:txBody>
      </p:sp>
      <p:sp>
        <p:nvSpPr>
          <p:cNvPr id="4" name="Rectangle 3"/>
          <p:cNvSpPr/>
          <p:nvPr/>
        </p:nvSpPr>
        <p:spPr>
          <a:xfrm>
            <a:off x="8291038" y="5952321"/>
            <a:ext cx="82586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Main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86321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86" y="381000"/>
            <a:ext cx="8534400" cy="792162"/>
          </a:xfrm>
        </p:spPr>
        <p:txBody>
          <a:bodyPr>
            <a:normAutofit/>
          </a:bodyPr>
          <a:lstStyle/>
          <a:p>
            <a:r>
              <a:rPr lang="en-GB" sz="4000" b="1" i="1" u="sng" dirty="0" smtClean="0">
                <a:solidFill>
                  <a:srgbClr val="00B050"/>
                </a:solidFill>
              </a:rPr>
              <a:t>16. Commonly asked questions:</a:t>
            </a:r>
            <a:endParaRPr lang="en-GB" b="1" i="1" u="sng" dirty="0">
              <a:solidFill>
                <a:srgbClr val="00B050"/>
              </a:solidFill>
            </a:endParaRPr>
          </a:p>
        </p:txBody>
      </p:sp>
      <p:sp>
        <p:nvSpPr>
          <p:cNvPr id="3" name="Content Placeholder 2"/>
          <p:cNvSpPr>
            <a:spLocks noGrp="1"/>
          </p:cNvSpPr>
          <p:nvPr>
            <p:ph idx="1"/>
          </p:nvPr>
        </p:nvSpPr>
        <p:spPr>
          <a:xfrm>
            <a:off x="490182" y="1447800"/>
            <a:ext cx="5334000" cy="4800600"/>
          </a:xfrm>
        </p:spPr>
        <p:txBody>
          <a:bodyPr>
            <a:normAutofit/>
          </a:bodyPr>
          <a:lstStyle/>
          <a:p>
            <a:pPr marL="571500" indent="-457200">
              <a:buAutoNum type="arabicPeriod"/>
            </a:pPr>
            <a:r>
              <a:rPr lang="en-GB" dirty="0" smtClean="0"/>
              <a:t>How does the school know if my child needs extra help?</a:t>
            </a:r>
          </a:p>
          <a:p>
            <a:pPr marL="571500" indent="-457200">
              <a:buAutoNum type="arabicPeriod"/>
            </a:pPr>
            <a:r>
              <a:rPr lang="en-GB" dirty="0" smtClean="0"/>
              <a:t>What should I do if I think my child has special </a:t>
            </a:r>
            <a:r>
              <a:rPr lang="en-GB" dirty="0"/>
              <a:t>e</a:t>
            </a:r>
            <a:r>
              <a:rPr lang="en-GB" dirty="0" smtClean="0"/>
              <a:t>ducational needs? Who do I contact?</a:t>
            </a:r>
          </a:p>
          <a:p>
            <a:pPr marL="571500" indent="-457200">
              <a:buAutoNum type="arabicPeriod"/>
            </a:pPr>
            <a:r>
              <a:rPr lang="en-GB" dirty="0" smtClean="0"/>
              <a:t>How will the learning and development provision be matched to my child’s needs?</a:t>
            </a:r>
          </a:p>
          <a:p>
            <a:pPr marL="571500" indent="-457200">
              <a:buAutoNum type="arabicPeriod"/>
            </a:pPr>
            <a:r>
              <a:rPr lang="en-GB" dirty="0" smtClean="0"/>
              <a:t>How is the decision made about how much support my child will receive?</a:t>
            </a:r>
          </a:p>
          <a:p>
            <a:pPr marL="571500" indent="-457200">
              <a:buAutoNum type="arabicPeriod"/>
            </a:pPr>
            <a:r>
              <a:rPr lang="en-GB" dirty="0" smtClean="0"/>
              <a:t>How will I know how my child is doing?  How will you help me to support my child’s learning?  </a:t>
            </a:r>
          </a:p>
          <a:p>
            <a:pPr marL="571500" indent="-457200">
              <a:buAutoNum type="arabicPeriod"/>
            </a:pPr>
            <a:r>
              <a:rPr lang="en-GB" dirty="0" smtClean="0"/>
              <a:t>How will I be involved in discussions and planning for my child’s education?</a:t>
            </a:r>
          </a:p>
          <a:p>
            <a:pPr marL="114300" indent="0">
              <a:buNone/>
            </a:pPr>
            <a:endParaRPr lang="en-GB" dirty="0"/>
          </a:p>
        </p:txBody>
      </p:sp>
      <p:sp>
        <p:nvSpPr>
          <p:cNvPr id="4" name="Rounded Rectangle 3">
            <a:hlinkClick r:id="rId3" action="ppaction://hlinksldjump"/>
          </p:cNvPr>
          <p:cNvSpPr/>
          <p:nvPr/>
        </p:nvSpPr>
        <p:spPr>
          <a:xfrm>
            <a:off x="5867400" y="1447800"/>
            <a:ext cx="1066800" cy="457200"/>
          </a:xfrm>
          <a:prstGeom prst="roundRect">
            <a:avLst/>
          </a:prstGeom>
          <a:solidFill>
            <a:schemeClr val="accent2">
              <a:lumMod val="75000"/>
              <a:lumOff val="2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hlinkClick r:id="rId4" action="ppaction://hlinksldjump"/>
              </a:rPr>
              <a:t>CLICK</a:t>
            </a:r>
            <a:endParaRPr lang="en-GB" dirty="0"/>
          </a:p>
        </p:txBody>
      </p:sp>
      <p:sp>
        <p:nvSpPr>
          <p:cNvPr id="5" name="Rounded Rectangle 4"/>
          <p:cNvSpPr/>
          <p:nvPr/>
        </p:nvSpPr>
        <p:spPr>
          <a:xfrm>
            <a:off x="5877636" y="2286000"/>
            <a:ext cx="1066800" cy="457200"/>
          </a:xfrm>
          <a:prstGeom prst="roundRect">
            <a:avLst/>
          </a:prstGeom>
          <a:solidFill>
            <a:schemeClr val="accent2">
              <a:lumMod val="75000"/>
              <a:lumOff val="2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hlinkClick r:id="rId4" action="ppaction://hlinksldjump"/>
              </a:rPr>
              <a:t>CLICK</a:t>
            </a:r>
            <a:endParaRPr lang="en-GB" dirty="0"/>
          </a:p>
        </p:txBody>
      </p:sp>
      <p:sp>
        <p:nvSpPr>
          <p:cNvPr id="6" name="Rounded Rectangle 5">
            <a:hlinkClick r:id="rId5" action="ppaction://hlinksldjump"/>
          </p:cNvPr>
          <p:cNvSpPr/>
          <p:nvPr/>
        </p:nvSpPr>
        <p:spPr>
          <a:xfrm>
            <a:off x="5900382" y="3196989"/>
            <a:ext cx="1066800" cy="457200"/>
          </a:xfrm>
          <a:prstGeom prst="roundRect">
            <a:avLst/>
          </a:prstGeom>
          <a:solidFill>
            <a:schemeClr val="accent2">
              <a:lumMod val="75000"/>
              <a:lumOff val="2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hlinkClick r:id="rId6" action="ppaction://hlinksldjump"/>
              </a:rPr>
              <a:t>CLICK</a:t>
            </a:r>
            <a:endParaRPr lang="en-GB" dirty="0"/>
          </a:p>
        </p:txBody>
      </p:sp>
      <p:sp>
        <p:nvSpPr>
          <p:cNvPr id="8" name="Rounded Rectangle 7"/>
          <p:cNvSpPr/>
          <p:nvPr/>
        </p:nvSpPr>
        <p:spPr>
          <a:xfrm>
            <a:off x="5883322" y="3886200"/>
            <a:ext cx="1066800" cy="457200"/>
          </a:xfrm>
          <a:prstGeom prst="roundRect">
            <a:avLst/>
          </a:prstGeom>
          <a:solidFill>
            <a:schemeClr val="accent2">
              <a:lumMod val="75000"/>
              <a:lumOff val="2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hlinkClick r:id="rId7" action="ppaction://hlinksldjump"/>
              </a:rPr>
              <a:t>CLICK</a:t>
            </a:r>
            <a:endParaRPr lang="en-GB" dirty="0"/>
          </a:p>
        </p:txBody>
      </p:sp>
      <p:sp>
        <p:nvSpPr>
          <p:cNvPr id="9" name="Rounded Rectangle 8"/>
          <p:cNvSpPr/>
          <p:nvPr/>
        </p:nvSpPr>
        <p:spPr>
          <a:xfrm>
            <a:off x="5917442" y="4584510"/>
            <a:ext cx="1066800" cy="457200"/>
          </a:xfrm>
          <a:prstGeom prst="roundRect">
            <a:avLst/>
          </a:prstGeom>
          <a:solidFill>
            <a:schemeClr val="accent2">
              <a:lumMod val="75000"/>
              <a:lumOff val="2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6">
                    <a:lumMod val="20000"/>
                    <a:lumOff val="80000"/>
                  </a:schemeClr>
                </a:solidFill>
                <a:hlinkClick r:id="rId8" action="ppaction://hlinksldjump"/>
              </a:rPr>
              <a:t>CLICK</a:t>
            </a:r>
            <a:endParaRPr lang="en-GB" dirty="0">
              <a:solidFill>
                <a:schemeClr val="accent6">
                  <a:lumMod val="20000"/>
                  <a:lumOff val="80000"/>
                </a:schemeClr>
              </a:solidFill>
            </a:endParaRPr>
          </a:p>
        </p:txBody>
      </p:sp>
      <p:sp>
        <p:nvSpPr>
          <p:cNvPr id="10" name="Rounded Rectangle 9">
            <a:hlinkClick r:id="rId8" action="ppaction://hlinksldjump"/>
          </p:cNvPr>
          <p:cNvSpPr/>
          <p:nvPr/>
        </p:nvSpPr>
        <p:spPr>
          <a:xfrm>
            <a:off x="5883322" y="5334000"/>
            <a:ext cx="1066800" cy="457200"/>
          </a:xfrm>
          <a:prstGeom prst="roundRect">
            <a:avLst/>
          </a:prstGeom>
          <a:solidFill>
            <a:schemeClr val="accent2">
              <a:lumMod val="75000"/>
              <a:lumOff val="2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hlinkClick r:id="rId8" action="ppaction://hlinksldjump"/>
              </a:rPr>
              <a:t>CLICK</a:t>
            </a:r>
            <a:endParaRPr lang="en-GB" dirty="0"/>
          </a:p>
        </p:txBody>
      </p:sp>
      <p:sp>
        <p:nvSpPr>
          <p:cNvPr id="11" name="Rectangle 10"/>
          <p:cNvSpPr/>
          <p:nvPr/>
        </p:nvSpPr>
        <p:spPr>
          <a:xfrm>
            <a:off x="8109972" y="6248400"/>
            <a:ext cx="957828" cy="369332"/>
          </a:xfrm>
          <a:prstGeom prst="rect">
            <a:avLst/>
          </a:prstGeom>
        </p:spPr>
        <p:txBody>
          <a:bodyPr wrap="square">
            <a:spAutoFit/>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9" action="ppaction://hlinksldjump"/>
              </a:rPr>
              <a:t>Next</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35179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772400" cy="792162"/>
          </a:xfrm>
        </p:spPr>
        <p:txBody>
          <a:bodyPr>
            <a:normAutofit/>
          </a:bodyPr>
          <a:lstStyle/>
          <a:p>
            <a:r>
              <a:rPr lang="en-GB" sz="3200" b="1" i="1" u="sng" dirty="0" smtClean="0">
                <a:solidFill>
                  <a:srgbClr val="00B050"/>
                </a:solidFill>
              </a:rPr>
              <a:t>16. Commonly asked questions </a:t>
            </a:r>
            <a:r>
              <a:rPr lang="en-GB" sz="3200" b="1" u="sng" dirty="0" err="1" smtClean="0">
                <a:solidFill>
                  <a:srgbClr val="00B050"/>
                </a:solidFill>
              </a:rPr>
              <a:t>cont</a:t>
            </a:r>
            <a:r>
              <a:rPr lang="en-GB" sz="3200" b="1" u="sng" dirty="0" smtClean="0">
                <a:solidFill>
                  <a:srgbClr val="00B050"/>
                </a:solidFill>
              </a:rPr>
              <a:t>:</a:t>
            </a:r>
            <a:endParaRPr lang="en-GB" sz="2800" b="1" u="sng" dirty="0">
              <a:solidFill>
                <a:srgbClr val="00B050"/>
              </a:solidFill>
            </a:endParaRPr>
          </a:p>
        </p:txBody>
      </p:sp>
      <p:sp>
        <p:nvSpPr>
          <p:cNvPr id="3" name="Content Placeholder 2"/>
          <p:cNvSpPr>
            <a:spLocks noGrp="1"/>
          </p:cNvSpPr>
          <p:nvPr>
            <p:ph idx="1"/>
          </p:nvPr>
        </p:nvSpPr>
        <p:spPr>
          <a:xfrm>
            <a:off x="533400" y="1219200"/>
            <a:ext cx="6096000" cy="4724400"/>
          </a:xfrm>
        </p:spPr>
        <p:txBody>
          <a:bodyPr>
            <a:noAutofit/>
          </a:bodyPr>
          <a:lstStyle/>
          <a:p>
            <a:pPr marL="571500" indent="-457200">
              <a:buAutoNum type="arabicPeriod" startAt="6"/>
            </a:pPr>
            <a:r>
              <a:rPr lang="en-GB" sz="2000" dirty="0" smtClean="0"/>
              <a:t>What specialist services and expertise are available at or accessed by the school</a:t>
            </a:r>
          </a:p>
          <a:p>
            <a:pPr marL="571500" indent="-457200">
              <a:buAutoNum type="arabicPeriod" startAt="6"/>
            </a:pPr>
            <a:r>
              <a:rPr lang="en-GB" sz="2000" dirty="0" smtClean="0"/>
              <a:t>What training has the staff supporting children and young people with SEND has or having?</a:t>
            </a:r>
          </a:p>
          <a:p>
            <a:pPr marL="571500" indent="-457200">
              <a:buAutoNum type="arabicPeriod" startAt="6"/>
            </a:pPr>
            <a:r>
              <a:rPr lang="en-GB" sz="2000" dirty="0" smtClean="0"/>
              <a:t>How will my child be included in activities outside the classroom including school trips?</a:t>
            </a:r>
          </a:p>
          <a:p>
            <a:pPr marL="571500" indent="-457200">
              <a:buAutoNum type="arabicPeriod" startAt="6"/>
            </a:pPr>
            <a:r>
              <a:rPr lang="en-GB" sz="2000" dirty="0" smtClean="0"/>
              <a:t>How accessible is the school environment?</a:t>
            </a:r>
          </a:p>
          <a:p>
            <a:pPr marL="571500" indent="-457200">
              <a:buAutoNum type="arabicPeriod" startAt="6"/>
            </a:pPr>
            <a:r>
              <a:rPr lang="en-GB" sz="2000" dirty="0" smtClean="0"/>
              <a:t>How will the school prepare and support my child to join the school, transfer to a new school or the next stage of education?</a:t>
            </a:r>
          </a:p>
          <a:p>
            <a:pPr marL="571500" indent="-457200">
              <a:buAutoNum type="arabicPeriod" startAt="6"/>
            </a:pPr>
            <a:r>
              <a:rPr lang="en-GB" sz="2000" dirty="0" smtClean="0"/>
              <a:t>How are the school’s resources allocated and matched to children’s special educational needs?</a:t>
            </a:r>
          </a:p>
        </p:txBody>
      </p:sp>
      <p:sp>
        <p:nvSpPr>
          <p:cNvPr id="4" name="Rounded Rectangle 3">
            <a:hlinkClick r:id="rId3" action="ppaction://hlinksldjump"/>
          </p:cNvPr>
          <p:cNvSpPr/>
          <p:nvPr/>
        </p:nvSpPr>
        <p:spPr>
          <a:xfrm>
            <a:off x="6629400" y="1251045"/>
            <a:ext cx="1066800" cy="457200"/>
          </a:xfrm>
          <a:prstGeom prst="roundRect">
            <a:avLst/>
          </a:prstGeom>
          <a:solidFill>
            <a:schemeClr val="accent2">
              <a:lumMod val="75000"/>
              <a:lumOff val="2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hlinkClick r:id="rId4" action="ppaction://hlinksldjump"/>
              </a:rPr>
              <a:t>CLICK</a:t>
            </a:r>
            <a:endParaRPr lang="en-GB" dirty="0"/>
          </a:p>
        </p:txBody>
      </p:sp>
      <p:sp>
        <p:nvSpPr>
          <p:cNvPr id="5" name="Rounded Rectangle 4">
            <a:hlinkClick r:id="rId5" action="ppaction://hlinksldjump"/>
          </p:cNvPr>
          <p:cNvSpPr/>
          <p:nvPr/>
        </p:nvSpPr>
        <p:spPr>
          <a:xfrm>
            <a:off x="6629400" y="2023281"/>
            <a:ext cx="1066800" cy="457200"/>
          </a:xfrm>
          <a:prstGeom prst="roundRect">
            <a:avLst/>
          </a:prstGeom>
          <a:solidFill>
            <a:schemeClr val="accent2">
              <a:lumMod val="75000"/>
              <a:lumOff val="2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hlinkClick r:id="rId6" action="ppaction://hlinksldjump"/>
              </a:rPr>
              <a:t>CLICK</a:t>
            </a:r>
            <a:endParaRPr lang="en-GB" dirty="0"/>
          </a:p>
        </p:txBody>
      </p:sp>
      <p:sp>
        <p:nvSpPr>
          <p:cNvPr id="6" name="Rounded Rectangle 5">
            <a:hlinkClick r:id="rId7" action="ppaction://hlinksldjump"/>
          </p:cNvPr>
          <p:cNvSpPr/>
          <p:nvPr/>
        </p:nvSpPr>
        <p:spPr>
          <a:xfrm>
            <a:off x="6629400" y="2903562"/>
            <a:ext cx="1066800" cy="457200"/>
          </a:xfrm>
          <a:prstGeom prst="roundRect">
            <a:avLst/>
          </a:prstGeom>
          <a:solidFill>
            <a:schemeClr val="accent2">
              <a:lumMod val="75000"/>
              <a:lumOff val="2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lumMod val="60000"/>
                    <a:lumOff val="40000"/>
                  </a:schemeClr>
                </a:solidFill>
                <a:hlinkClick r:id="rId8" action="ppaction://hlinksldjump"/>
              </a:rPr>
              <a:t>CLICK</a:t>
            </a:r>
            <a:endParaRPr lang="en-GB" dirty="0">
              <a:solidFill>
                <a:schemeClr val="tx2">
                  <a:lumMod val="60000"/>
                  <a:lumOff val="40000"/>
                </a:schemeClr>
              </a:solidFill>
            </a:endParaRPr>
          </a:p>
        </p:txBody>
      </p:sp>
      <p:sp>
        <p:nvSpPr>
          <p:cNvPr id="9" name="Rounded Rectangle 8">
            <a:hlinkClick r:id="rId9" action="ppaction://hlinksldjump"/>
          </p:cNvPr>
          <p:cNvSpPr/>
          <p:nvPr/>
        </p:nvSpPr>
        <p:spPr>
          <a:xfrm>
            <a:off x="6629400" y="4445758"/>
            <a:ext cx="1066800" cy="457200"/>
          </a:xfrm>
          <a:prstGeom prst="roundRect">
            <a:avLst/>
          </a:prstGeom>
          <a:solidFill>
            <a:schemeClr val="accent2">
              <a:lumMod val="75000"/>
              <a:lumOff val="2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hlinkClick r:id="rId9" action="ppaction://hlinksldjump"/>
              </a:rPr>
              <a:t>CLICK</a:t>
            </a:r>
            <a:endParaRPr lang="en-GB" dirty="0"/>
          </a:p>
        </p:txBody>
      </p:sp>
      <p:sp>
        <p:nvSpPr>
          <p:cNvPr id="10" name="Rounded Rectangle 9">
            <a:hlinkClick r:id="rId10" action="ppaction://hlinksldjump"/>
          </p:cNvPr>
          <p:cNvSpPr/>
          <p:nvPr/>
        </p:nvSpPr>
        <p:spPr>
          <a:xfrm>
            <a:off x="6655558" y="5257800"/>
            <a:ext cx="1066800" cy="457200"/>
          </a:xfrm>
          <a:prstGeom prst="roundRect">
            <a:avLst/>
          </a:prstGeom>
          <a:solidFill>
            <a:schemeClr val="accent2">
              <a:lumMod val="75000"/>
              <a:lumOff val="2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hlinkClick r:id="rId11" action="ppaction://hlinksldjump"/>
              </a:rPr>
              <a:t>CLICK</a:t>
            </a:r>
            <a:endParaRPr lang="en-GB" dirty="0"/>
          </a:p>
        </p:txBody>
      </p:sp>
      <p:sp>
        <p:nvSpPr>
          <p:cNvPr id="7" name="Rectangle 6"/>
          <p:cNvSpPr/>
          <p:nvPr/>
        </p:nvSpPr>
        <p:spPr>
          <a:xfrm>
            <a:off x="8014855" y="6096000"/>
            <a:ext cx="1262418" cy="646331"/>
          </a:xfrm>
          <a:prstGeom prst="rect">
            <a:avLst/>
          </a:prstGeom>
        </p:spPr>
        <p:txBody>
          <a:bodyPr wrap="square">
            <a:spAutoFit/>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12" action="ppaction://hlinksldjump"/>
              </a:rPr>
              <a:t>Main</a:t>
            </a:r>
          </a:p>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12" action="ppaction://hlinksldjump"/>
              </a:rPr>
              <a:t>Menu</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ounded Rectangle 10">
            <a:hlinkClick r:id="rId13" action="ppaction://hlinksldjump"/>
          </p:cNvPr>
          <p:cNvSpPr/>
          <p:nvPr/>
        </p:nvSpPr>
        <p:spPr>
          <a:xfrm>
            <a:off x="6629400" y="3581400"/>
            <a:ext cx="1066800" cy="457200"/>
          </a:xfrm>
          <a:prstGeom prst="roundRect">
            <a:avLst/>
          </a:prstGeom>
          <a:solidFill>
            <a:schemeClr val="accent2">
              <a:lumMod val="75000"/>
              <a:lumOff val="2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lumMod val="60000"/>
                    <a:lumOff val="40000"/>
                  </a:schemeClr>
                </a:solidFill>
                <a:hlinkClick r:id="rId13" action="ppaction://hlinksldjump"/>
              </a:rPr>
              <a:t>CLICK</a:t>
            </a:r>
            <a:endParaRPr lang="en-GB" dirty="0">
              <a:solidFill>
                <a:schemeClr val="tx2">
                  <a:lumMod val="60000"/>
                  <a:lumOff val="40000"/>
                </a:schemeClr>
              </a:solidFill>
            </a:endParaRPr>
          </a:p>
        </p:txBody>
      </p:sp>
    </p:spTree>
    <p:extLst>
      <p:ext uri="{BB962C8B-B14F-4D97-AF65-F5344CB8AC3E}">
        <p14:creationId xmlns:p14="http://schemas.microsoft.com/office/powerpoint/2010/main" val="3993114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B050"/>
                </a:solidFill>
              </a:rPr>
              <a:t>17. Complaints Procedure</a:t>
            </a:r>
            <a:endParaRPr lang="en-GB" b="1" u="sng" dirty="0">
              <a:solidFill>
                <a:srgbClr val="00B050"/>
              </a:solidFill>
            </a:endParaRPr>
          </a:p>
        </p:txBody>
      </p:sp>
      <p:sp>
        <p:nvSpPr>
          <p:cNvPr id="3" name="Content Placeholder 2"/>
          <p:cNvSpPr>
            <a:spLocks noGrp="1"/>
          </p:cNvSpPr>
          <p:nvPr>
            <p:ph idx="1"/>
          </p:nvPr>
        </p:nvSpPr>
        <p:spPr>
          <a:xfrm>
            <a:off x="609599" y="1447800"/>
            <a:ext cx="6347714" cy="3880773"/>
          </a:xfrm>
        </p:spPr>
        <p:txBody>
          <a:bodyPr/>
          <a:lstStyle/>
          <a:p>
            <a:pPr marL="0" indent="0">
              <a:buNone/>
            </a:pPr>
            <a:r>
              <a:rPr lang="en-GB" dirty="0" smtClean="0"/>
              <a:t>Where possible we would ask that in the first instance complaints are discussed/ concerns are raised with:</a:t>
            </a:r>
          </a:p>
          <a:p>
            <a:pPr marL="0" indent="0">
              <a:buNone/>
            </a:pPr>
            <a:endParaRPr lang="en-GB" dirty="0" smtClean="0"/>
          </a:p>
          <a:p>
            <a:r>
              <a:rPr lang="en-GB" dirty="0" smtClean="0"/>
              <a:t>Mrs Amanda Reed – </a:t>
            </a:r>
            <a:r>
              <a:rPr lang="en-GB" dirty="0" err="1" smtClean="0"/>
              <a:t>SENDCo</a:t>
            </a:r>
            <a:r>
              <a:rPr lang="en-GB" dirty="0" smtClean="0"/>
              <a:t>/ Deputy Head Teacher</a:t>
            </a:r>
          </a:p>
          <a:p>
            <a:pPr marL="0" indent="0">
              <a:buNone/>
            </a:pPr>
            <a:r>
              <a:rPr lang="en-GB" dirty="0">
                <a:hlinkClick r:id="rId2"/>
              </a:rPr>
              <a:t>a</a:t>
            </a:r>
            <a:r>
              <a:rPr lang="en-GB" dirty="0" smtClean="0">
                <a:hlinkClick r:id="rId2"/>
              </a:rPr>
              <a:t>manda.reed@panahsnger.Herts.sch.uk</a:t>
            </a:r>
            <a:r>
              <a:rPr lang="en-GB" dirty="0" smtClean="0"/>
              <a:t> </a:t>
            </a:r>
          </a:p>
          <a:p>
            <a:r>
              <a:rPr lang="en-GB" dirty="0" smtClean="0"/>
              <a:t>Mr Ben </a:t>
            </a:r>
            <a:r>
              <a:rPr lang="en-GB" dirty="0" err="1" smtClean="0"/>
              <a:t>Longland</a:t>
            </a:r>
            <a:r>
              <a:rPr lang="en-GB" dirty="0" smtClean="0"/>
              <a:t> – Head Teacher</a:t>
            </a:r>
          </a:p>
          <a:p>
            <a:pPr marL="0" indent="0">
              <a:buNone/>
            </a:pPr>
            <a:r>
              <a:rPr lang="en-GB" dirty="0">
                <a:hlinkClick r:id="rId3"/>
              </a:rPr>
              <a:t>h</a:t>
            </a:r>
            <a:r>
              <a:rPr lang="en-GB" dirty="0" smtClean="0">
                <a:hlinkClick r:id="rId3"/>
              </a:rPr>
              <a:t>ead@panshanger.Herts.sch.uk</a:t>
            </a:r>
            <a:r>
              <a:rPr lang="en-GB" dirty="0" smtClean="0"/>
              <a:t> </a:t>
            </a:r>
          </a:p>
          <a:p>
            <a:pPr marL="0" indent="0">
              <a:buNone/>
            </a:pPr>
            <a:endParaRPr lang="en-GB" dirty="0"/>
          </a:p>
          <a:p>
            <a:pPr marL="0" indent="0">
              <a:buNone/>
            </a:pPr>
            <a:r>
              <a:rPr lang="en-GB" dirty="0" smtClean="0"/>
              <a:t>Alternatively click </a:t>
            </a:r>
            <a:r>
              <a:rPr lang="en-GB" dirty="0">
                <a:hlinkClick r:id="rId4"/>
              </a:rPr>
              <a:t>here</a:t>
            </a:r>
            <a:r>
              <a:rPr lang="en-GB" dirty="0"/>
              <a:t> for </a:t>
            </a:r>
            <a:r>
              <a:rPr lang="en-GB" dirty="0" smtClean="0"/>
              <a:t>Complaints Policy and procedures </a:t>
            </a:r>
            <a:endParaRPr lang="en-GB" dirty="0"/>
          </a:p>
          <a:p>
            <a:pPr marL="0" indent="0">
              <a:buNone/>
            </a:pPr>
            <a:endParaRPr lang="en-GB" dirty="0"/>
          </a:p>
        </p:txBody>
      </p:sp>
      <p:pic>
        <p:nvPicPr>
          <p:cNvPr id="4" name="Picture 3"/>
          <p:cNvPicPr>
            <a:picLocks noChangeAspect="1"/>
          </p:cNvPicPr>
          <p:nvPr/>
        </p:nvPicPr>
        <p:blipFill>
          <a:blip r:embed="rId5"/>
          <a:stretch>
            <a:fillRect/>
          </a:stretch>
        </p:blipFill>
        <p:spPr>
          <a:xfrm>
            <a:off x="7882019" y="6041065"/>
            <a:ext cx="1261981" cy="816935"/>
          </a:xfrm>
          <a:prstGeom prst="rect">
            <a:avLst/>
          </a:prstGeom>
        </p:spPr>
      </p:pic>
    </p:spTree>
    <p:extLst>
      <p:ext uri="{BB962C8B-B14F-4D97-AF65-F5344CB8AC3E}">
        <p14:creationId xmlns:p14="http://schemas.microsoft.com/office/powerpoint/2010/main" val="1088274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anshanger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1524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17578" y="6324600"/>
            <a:ext cx="68557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Next</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04800" y="609420"/>
            <a:ext cx="8077200" cy="3108543"/>
          </a:xfrm>
          <a:prstGeom prst="rect">
            <a:avLst/>
          </a:prstGeom>
        </p:spPr>
        <p:txBody>
          <a:bodyPr wrap="square">
            <a:spAutoFit/>
          </a:bodyPr>
          <a:lstStyle/>
          <a:p>
            <a:pPr marL="742950" indent="-742950">
              <a:buAutoNum type="arabicPeriod" startAt="2"/>
            </a:pPr>
            <a:r>
              <a:rPr lang="en-GB" sz="3600" b="1" i="1" u="sng" dirty="0" smtClean="0">
                <a:solidFill>
                  <a:srgbClr val="00B050"/>
                </a:solidFill>
              </a:rPr>
              <a:t>Our SEND</a:t>
            </a:r>
          </a:p>
          <a:p>
            <a:pPr marL="1200150" lvl="1" indent="-742950">
              <a:buFont typeface="Arial" panose="020B0604020202020204" pitchFamily="34" charset="0"/>
              <a:buChar char="•"/>
            </a:pPr>
            <a:r>
              <a:rPr lang="en-GB" sz="3200" spc="-5" dirty="0">
                <a:solidFill>
                  <a:srgbClr val="C6E7FC">
                    <a:lumMod val="25000"/>
                  </a:srgbClr>
                </a:solidFill>
                <a:latin typeface="Cambria"/>
                <a:ea typeface="+mj-ea"/>
                <a:cs typeface="+mj-cs"/>
              </a:rPr>
              <a:t>W</a:t>
            </a:r>
            <a:r>
              <a:rPr lang="en-GB" sz="3200" spc="-100" dirty="0">
                <a:solidFill>
                  <a:srgbClr val="C6E7FC">
                    <a:lumMod val="25000"/>
                  </a:srgbClr>
                </a:solidFill>
                <a:latin typeface="Cambria"/>
                <a:ea typeface="+mj-ea"/>
                <a:cs typeface="+mj-cs"/>
              </a:rPr>
              <a:t>e</a:t>
            </a:r>
            <a:r>
              <a:rPr lang="en-GB" sz="3200" spc="5" dirty="0">
                <a:solidFill>
                  <a:srgbClr val="C6E7FC">
                    <a:lumMod val="25000"/>
                  </a:srgbClr>
                </a:solidFill>
                <a:latin typeface="Cambria"/>
                <a:ea typeface="+mj-ea"/>
                <a:cs typeface="+mj-cs"/>
              </a:rPr>
              <a:t> </a:t>
            </a:r>
            <a:r>
              <a:rPr lang="en-GB" sz="3200" spc="-5" dirty="0">
                <a:solidFill>
                  <a:srgbClr val="C6E7FC">
                    <a:lumMod val="25000"/>
                  </a:srgbClr>
                </a:solidFill>
                <a:latin typeface="Cambria"/>
                <a:ea typeface="+mj-ea"/>
                <a:cs typeface="+mj-cs"/>
              </a:rPr>
              <a:t>ad</a:t>
            </a:r>
            <a:r>
              <a:rPr lang="en-GB" sz="3200" spc="-10" dirty="0">
                <a:solidFill>
                  <a:srgbClr val="C6E7FC">
                    <a:lumMod val="25000"/>
                  </a:srgbClr>
                </a:solidFill>
                <a:latin typeface="Cambria"/>
                <a:ea typeface="+mj-ea"/>
                <a:cs typeface="+mj-cs"/>
              </a:rPr>
              <a:t>a</a:t>
            </a:r>
            <a:r>
              <a:rPr lang="en-GB" sz="3200" spc="-5" dirty="0">
                <a:solidFill>
                  <a:srgbClr val="C6E7FC">
                    <a:lumMod val="25000"/>
                  </a:srgbClr>
                </a:solidFill>
                <a:latin typeface="Cambria"/>
                <a:ea typeface="+mj-ea"/>
                <a:cs typeface="+mj-cs"/>
              </a:rPr>
              <a:t>p</a:t>
            </a:r>
            <a:r>
              <a:rPr lang="en-GB" sz="3200" spc="-100" dirty="0">
                <a:solidFill>
                  <a:srgbClr val="C6E7FC">
                    <a:lumMod val="25000"/>
                  </a:srgbClr>
                </a:solidFill>
                <a:latin typeface="Cambria"/>
                <a:ea typeface="+mj-ea"/>
                <a:cs typeface="+mj-cs"/>
              </a:rPr>
              <a:t>t</a:t>
            </a:r>
            <a:r>
              <a:rPr lang="en-GB" sz="3200" spc="10" dirty="0">
                <a:solidFill>
                  <a:srgbClr val="C6E7FC">
                    <a:lumMod val="25000"/>
                  </a:srgbClr>
                </a:solidFill>
                <a:latin typeface="Cambria"/>
                <a:ea typeface="+mj-ea"/>
                <a:cs typeface="+mj-cs"/>
              </a:rPr>
              <a:t> </a:t>
            </a:r>
            <a:r>
              <a:rPr lang="en-GB" sz="3200" spc="-5" dirty="0">
                <a:solidFill>
                  <a:srgbClr val="C6E7FC">
                    <a:lumMod val="25000"/>
                  </a:srgbClr>
                </a:solidFill>
                <a:latin typeface="Cambria"/>
                <a:ea typeface="+mj-ea"/>
                <a:cs typeface="+mj-cs"/>
              </a:rPr>
              <a:t>ou</a:t>
            </a:r>
            <a:r>
              <a:rPr lang="en-GB" sz="3200" spc="-100" dirty="0">
                <a:solidFill>
                  <a:srgbClr val="C6E7FC">
                    <a:lumMod val="25000"/>
                  </a:srgbClr>
                </a:solidFill>
                <a:latin typeface="Cambria"/>
                <a:ea typeface="+mj-ea"/>
                <a:cs typeface="+mj-cs"/>
              </a:rPr>
              <a:t>r</a:t>
            </a:r>
            <a:r>
              <a:rPr lang="en-GB" sz="3200" spc="10" dirty="0">
                <a:solidFill>
                  <a:srgbClr val="C6E7FC">
                    <a:lumMod val="25000"/>
                  </a:srgbClr>
                </a:solidFill>
                <a:latin typeface="Cambria"/>
                <a:ea typeface="+mj-ea"/>
                <a:cs typeface="+mj-cs"/>
              </a:rPr>
              <a:t> </a:t>
            </a:r>
            <a:r>
              <a:rPr lang="en-GB" sz="3200" spc="-10" dirty="0">
                <a:solidFill>
                  <a:srgbClr val="C6E7FC">
                    <a:lumMod val="25000"/>
                  </a:srgbClr>
                </a:solidFill>
                <a:latin typeface="Cambria"/>
                <a:ea typeface="+mj-ea"/>
                <a:cs typeface="+mj-cs"/>
              </a:rPr>
              <a:t>c</a:t>
            </a:r>
            <a:r>
              <a:rPr lang="en-GB" sz="3200" spc="-15" dirty="0">
                <a:solidFill>
                  <a:srgbClr val="C6E7FC">
                    <a:lumMod val="25000"/>
                  </a:srgbClr>
                </a:solidFill>
                <a:latin typeface="Cambria"/>
                <a:ea typeface="+mj-ea"/>
                <a:cs typeface="+mj-cs"/>
              </a:rPr>
              <a:t>u</a:t>
            </a:r>
            <a:r>
              <a:rPr lang="en-GB" sz="3200" spc="-5" dirty="0">
                <a:solidFill>
                  <a:srgbClr val="C6E7FC">
                    <a:lumMod val="25000"/>
                  </a:srgbClr>
                </a:solidFill>
                <a:latin typeface="Cambria"/>
                <a:ea typeface="+mj-ea"/>
                <a:cs typeface="+mj-cs"/>
              </a:rPr>
              <a:t>rr</a:t>
            </a:r>
            <a:r>
              <a:rPr lang="en-GB" sz="3200" spc="-100" dirty="0">
                <a:solidFill>
                  <a:srgbClr val="C6E7FC">
                    <a:lumMod val="25000"/>
                  </a:srgbClr>
                </a:solidFill>
                <a:latin typeface="Cambria"/>
                <a:ea typeface="+mj-ea"/>
                <a:cs typeface="+mj-cs"/>
              </a:rPr>
              <a:t>i</a:t>
            </a:r>
            <a:r>
              <a:rPr lang="en-GB" sz="3200" spc="-10" dirty="0">
                <a:solidFill>
                  <a:srgbClr val="C6E7FC">
                    <a:lumMod val="25000"/>
                  </a:srgbClr>
                </a:solidFill>
                <a:latin typeface="Cambria"/>
                <a:ea typeface="+mj-ea"/>
                <a:cs typeface="+mj-cs"/>
              </a:rPr>
              <a:t>c</a:t>
            </a:r>
            <a:r>
              <a:rPr lang="en-GB" sz="3200" spc="-15" dirty="0">
                <a:solidFill>
                  <a:srgbClr val="C6E7FC">
                    <a:lumMod val="25000"/>
                  </a:srgbClr>
                </a:solidFill>
                <a:latin typeface="Cambria"/>
                <a:ea typeface="+mj-ea"/>
                <a:cs typeface="+mj-cs"/>
              </a:rPr>
              <a:t>u</a:t>
            </a:r>
            <a:r>
              <a:rPr lang="en-GB" sz="3200" spc="-10" dirty="0">
                <a:solidFill>
                  <a:srgbClr val="C6E7FC">
                    <a:lumMod val="25000"/>
                  </a:srgbClr>
                </a:solidFill>
                <a:latin typeface="Cambria"/>
                <a:ea typeface="+mj-ea"/>
                <a:cs typeface="+mj-cs"/>
              </a:rPr>
              <a:t>lu</a:t>
            </a:r>
            <a:r>
              <a:rPr lang="en-GB" sz="3200" spc="-5" dirty="0">
                <a:solidFill>
                  <a:srgbClr val="C6E7FC">
                    <a:lumMod val="25000"/>
                  </a:srgbClr>
                </a:solidFill>
                <a:latin typeface="Cambria"/>
                <a:ea typeface="+mj-ea"/>
                <a:cs typeface="+mj-cs"/>
              </a:rPr>
              <a:t>m</a:t>
            </a:r>
            <a:r>
              <a:rPr lang="en-GB" sz="3200" spc="10" dirty="0">
                <a:solidFill>
                  <a:srgbClr val="C6E7FC">
                    <a:lumMod val="25000"/>
                  </a:srgbClr>
                </a:solidFill>
                <a:latin typeface="Cambria"/>
                <a:ea typeface="+mj-ea"/>
                <a:cs typeface="+mj-cs"/>
              </a:rPr>
              <a:t> </a:t>
            </a:r>
            <a:r>
              <a:rPr lang="en-GB" sz="3200" spc="-5" dirty="0">
                <a:solidFill>
                  <a:srgbClr val="C6E7FC">
                    <a:lumMod val="25000"/>
                  </a:srgbClr>
                </a:solidFill>
                <a:latin typeface="Cambria"/>
                <a:ea typeface="+mj-ea"/>
                <a:cs typeface="+mj-cs"/>
              </a:rPr>
              <a:t>an</a:t>
            </a:r>
            <a:r>
              <a:rPr lang="en-GB" sz="3200" spc="-100" dirty="0">
                <a:solidFill>
                  <a:srgbClr val="C6E7FC">
                    <a:lumMod val="25000"/>
                  </a:srgbClr>
                </a:solidFill>
                <a:latin typeface="Cambria"/>
                <a:ea typeface="+mj-ea"/>
                <a:cs typeface="+mj-cs"/>
              </a:rPr>
              <a:t>d t</a:t>
            </a:r>
            <a:r>
              <a:rPr lang="en-GB" sz="3200" spc="-5" dirty="0">
                <a:solidFill>
                  <a:srgbClr val="C6E7FC">
                    <a:lumMod val="25000"/>
                  </a:srgbClr>
                </a:solidFill>
                <a:latin typeface="Cambria"/>
                <a:ea typeface="+mj-ea"/>
                <a:cs typeface="+mj-cs"/>
              </a:rPr>
              <a:t>he le</a:t>
            </a:r>
            <a:r>
              <a:rPr lang="en-GB" sz="3200" spc="-10" dirty="0">
                <a:solidFill>
                  <a:srgbClr val="C6E7FC">
                    <a:lumMod val="25000"/>
                  </a:srgbClr>
                </a:solidFill>
                <a:latin typeface="Cambria"/>
                <a:ea typeface="+mj-ea"/>
                <a:cs typeface="+mj-cs"/>
              </a:rPr>
              <a:t>arning e</a:t>
            </a:r>
            <a:r>
              <a:rPr lang="en-GB" sz="3200" spc="-15" dirty="0">
                <a:solidFill>
                  <a:srgbClr val="C6E7FC">
                    <a:lumMod val="25000"/>
                  </a:srgbClr>
                </a:solidFill>
                <a:latin typeface="Cambria"/>
                <a:ea typeface="+mj-ea"/>
                <a:cs typeface="+mj-cs"/>
              </a:rPr>
              <a:t>n</a:t>
            </a:r>
            <a:r>
              <a:rPr lang="en-GB" sz="3200" spc="-5" dirty="0">
                <a:solidFill>
                  <a:srgbClr val="C6E7FC">
                    <a:lumMod val="25000"/>
                  </a:srgbClr>
                </a:solidFill>
                <a:latin typeface="Cambria"/>
                <a:ea typeface="+mj-ea"/>
                <a:cs typeface="+mj-cs"/>
              </a:rPr>
              <a:t>vi</a:t>
            </a:r>
            <a:r>
              <a:rPr lang="en-GB" sz="3200" spc="-100" dirty="0">
                <a:solidFill>
                  <a:srgbClr val="C6E7FC">
                    <a:lumMod val="25000"/>
                  </a:srgbClr>
                </a:solidFill>
                <a:latin typeface="Cambria"/>
                <a:ea typeface="+mj-ea"/>
                <a:cs typeface="+mj-cs"/>
              </a:rPr>
              <a:t>r</a:t>
            </a:r>
            <a:r>
              <a:rPr lang="en-GB" sz="3200" spc="-10" dirty="0">
                <a:solidFill>
                  <a:srgbClr val="C6E7FC">
                    <a:lumMod val="25000"/>
                  </a:srgbClr>
                </a:solidFill>
                <a:latin typeface="Cambria"/>
                <a:ea typeface="+mj-ea"/>
                <a:cs typeface="+mj-cs"/>
              </a:rPr>
              <a:t>onmen</a:t>
            </a:r>
            <a:r>
              <a:rPr lang="en-GB" sz="3200" spc="-5" dirty="0">
                <a:solidFill>
                  <a:srgbClr val="C6E7FC">
                    <a:lumMod val="25000"/>
                  </a:srgbClr>
                </a:solidFill>
                <a:latin typeface="Cambria"/>
                <a:ea typeface="+mj-ea"/>
                <a:cs typeface="+mj-cs"/>
              </a:rPr>
              <a:t>t</a:t>
            </a:r>
            <a:r>
              <a:rPr lang="en-GB" sz="3200" spc="5" dirty="0">
                <a:solidFill>
                  <a:srgbClr val="C6E7FC">
                    <a:lumMod val="25000"/>
                  </a:srgbClr>
                </a:solidFill>
                <a:latin typeface="Cambria"/>
                <a:ea typeface="+mj-ea"/>
                <a:cs typeface="+mj-cs"/>
              </a:rPr>
              <a:t> </a:t>
            </a:r>
            <a:r>
              <a:rPr lang="en-GB" sz="3200" spc="-5" dirty="0">
                <a:solidFill>
                  <a:srgbClr val="C6E7FC">
                    <a:lumMod val="25000"/>
                  </a:srgbClr>
                </a:solidFill>
                <a:latin typeface="Cambria"/>
                <a:ea typeface="+mj-ea"/>
                <a:cs typeface="+mj-cs"/>
              </a:rPr>
              <a:t>o</a:t>
            </a:r>
            <a:r>
              <a:rPr lang="en-GB" sz="3200" spc="-100" dirty="0">
                <a:solidFill>
                  <a:srgbClr val="C6E7FC">
                    <a:lumMod val="25000"/>
                  </a:srgbClr>
                </a:solidFill>
                <a:latin typeface="Cambria"/>
                <a:ea typeface="+mj-ea"/>
                <a:cs typeface="+mj-cs"/>
              </a:rPr>
              <a:t>f</a:t>
            </a:r>
            <a:r>
              <a:rPr lang="en-GB" sz="3200" spc="10" dirty="0">
                <a:solidFill>
                  <a:srgbClr val="C6E7FC">
                    <a:lumMod val="25000"/>
                  </a:srgbClr>
                </a:solidFill>
                <a:latin typeface="Cambria"/>
                <a:ea typeface="+mj-ea"/>
                <a:cs typeface="+mj-cs"/>
              </a:rPr>
              <a:t> </a:t>
            </a:r>
            <a:r>
              <a:rPr lang="en-GB" sz="3200" spc="-10" dirty="0">
                <a:solidFill>
                  <a:srgbClr val="C6E7FC">
                    <a:lumMod val="25000"/>
                  </a:srgbClr>
                </a:solidFill>
                <a:latin typeface="Cambria"/>
                <a:ea typeface="+mj-ea"/>
                <a:cs typeface="+mj-cs"/>
              </a:rPr>
              <a:t>c</a:t>
            </a:r>
            <a:r>
              <a:rPr lang="en-GB" sz="3200" spc="-15" dirty="0">
                <a:solidFill>
                  <a:srgbClr val="C6E7FC">
                    <a:lumMod val="25000"/>
                  </a:srgbClr>
                </a:solidFill>
                <a:latin typeface="Cambria"/>
                <a:ea typeface="+mj-ea"/>
                <a:cs typeface="+mj-cs"/>
              </a:rPr>
              <a:t>h</a:t>
            </a:r>
            <a:r>
              <a:rPr lang="en-GB" sz="3200" spc="-5" dirty="0">
                <a:solidFill>
                  <a:srgbClr val="C6E7FC">
                    <a:lumMod val="25000"/>
                  </a:srgbClr>
                </a:solidFill>
                <a:latin typeface="Cambria"/>
                <a:ea typeface="+mj-ea"/>
                <a:cs typeface="+mj-cs"/>
              </a:rPr>
              <a:t>il</a:t>
            </a:r>
            <a:r>
              <a:rPr lang="en-GB" sz="3200" spc="-100" dirty="0">
                <a:solidFill>
                  <a:srgbClr val="C6E7FC">
                    <a:lumMod val="25000"/>
                  </a:srgbClr>
                </a:solidFill>
                <a:latin typeface="Cambria"/>
                <a:ea typeface="+mj-ea"/>
                <a:cs typeface="+mj-cs"/>
              </a:rPr>
              <a:t>d</a:t>
            </a:r>
            <a:r>
              <a:rPr lang="en-GB" sz="3200" spc="-5" dirty="0">
                <a:solidFill>
                  <a:srgbClr val="C6E7FC">
                    <a:lumMod val="25000"/>
                  </a:srgbClr>
                </a:solidFill>
                <a:latin typeface="Cambria"/>
                <a:ea typeface="+mj-ea"/>
                <a:cs typeface="+mj-cs"/>
              </a:rPr>
              <a:t>re</a:t>
            </a:r>
            <a:r>
              <a:rPr lang="en-GB" sz="3200" spc="-100" dirty="0">
                <a:solidFill>
                  <a:srgbClr val="C6E7FC">
                    <a:lumMod val="25000"/>
                  </a:srgbClr>
                </a:solidFill>
                <a:latin typeface="Cambria"/>
                <a:ea typeface="+mj-ea"/>
                <a:cs typeface="+mj-cs"/>
              </a:rPr>
              <a:t>n</a:t>
            </a:r>
            <a:r>
              <a:rPr lang="en-GB" sz="3200" spc="15" dirty="0">
                <a:solidFill>
                  <a:srgbClr val="C6E7FC">
                    <a:lumMod val="25000"/>
                  </a:srgbClr>
                </a:solidFill>
                <a:latin typeface="Cambria"/>
                <a:ea typeface="+mj-ea"/>
                <a:cs typeface="+mj-cs"/>
              </a:rPr>
              <a:t> </a:t>
            </a:r>
            <a:r>
              <a:rPr lang="en-GB" sz="3200" spc="-5" dirty="0">
                <a:solidFill>
                  <a:srgbClr val="C6E7FC">
                    <a:lumMod val="25000"/>
                  </a:srgbClr>
                </a:solidFill>
                <a:latin typeface="Cambria"/>
                <a:ea typeface="+mj-ea"/>
                <a:cs typeface="+mj-cs"/>
              </a:rPr>
              <a:t>an</a:t>
            </a:r>
            <a:r>
              <a:rPr lang="en-GB" sz="3200" spc="-100" dirty="0">
                <a:solidFill>
                  <a:srgbClr val="C6E7FC">
                    <a:lumMod val="25000"/>
                  </a:srgbClr>
                </a:solidFill>
                <a:latin typeface="Cambria"/>
                <a:ea typeface="+mj-ea"/>
                <a:cs typeface="+mj-cs"/>
              </a:rPr>
              <a:t>d </a:t>
            </a:r>
            <a:r>
              <a:rPr lang="en-GB" sz="3200" spc="-10" dirty="0">
                <a:solidFill>
                  <a:srgbClr val="C6E7FC">
                    <a:lumMod val="25000"/>
                  </a:srgbClr>
                </a:solidFill>
                <a:latin typeface="Cambria"/>
                <a:ea typeface="+mj-ea"/>
                <a:cs typeface="+mj-cs"/>
              </a:rPr>
              <a:t>youn</a:t>
            </a:r>
            <a:r>
              <a:rPr lang="en-GB" sz="3200" spc="-5" dirty="0">
                <a:solidFill>
                  <a:srgbClr val="C6E7FC">
                    <a:lumMod val="25000"/>
                  </a:srgbClr>
                </a:solidFill>
                <a:latin typeface="Cambria"/>
                <a:ea typeface="+mj-ea"/>
                <a:cs typeface="+mj-cs"/>
              </a:rPr>
              <a:t>g</a:t>
            </a:r>
            <a:r>
              <a:rPr lang="en-GB" sz="3200" spc="10" dirty="0">
                <a:solidFill>
                  <a:srgbClr val="C6E7FC">
                    <a:lumMod val="25000"/>
                  </a:srgbClr>
                </a:solidFill>
                <a:latin typeface="Cambria"/>
                <a:ea typeface="+mj-ea"/>
                <a:cs typeface="+mj-cs"/>
              </a:rPr>
              <a:t> </a:t>
            </a:r>
            <a:r>
              <a:rPr lang="en-GB" sz="3200" spc="-5" dirty="0">
                <a:solidFill>
                  <a:srgbClr val="C6E7FC">
                    <a:lumMod val="25000"/>
                  </a:srgbClr>
                </a:solidFill>
                <a:latin typeface="Cambria"/>
                <a:ea typeface="+mj-ea"/>
                <a:cs typeface="+mj-cs"/>
              </a:rPr>
              <a:t>peopl</a:t>
            </a:r>
            <a:r>
              <a:rPr lang="en-GB" sz="3200" spc="-100" dirty="0">
                <a:solidFill>
                  <a:srgbClr val="C6E7FC">
                    <a:lumMod val="25000"/>
                  </a:srgbClr>
                </a:solidFill>
                <a:latin typeface="Cambria"/>
                <a:ea typeface="+mj-ea"/>
                <a:cs typeface="+mj-cs"/>
              </a:rPr>
              <a:t>e</a:t>
            </a:r>
            <a:r>
              <a:rPr lang="en-GB" sz="3200" spc="20" dirty="0">
                <a:solidFill>
                  <a:srgbClr val="C6E7FC">
                    <a:lumMod val="25000"/>
                  </a:srgbClr>
                </a:solidFill>
                <a:latin typeface="Cambria"/>
                <a:ea typeface="+mj-ea"/>
                <a:cs typeface="+mj-cs"/>
              </a:rPr>
              <a:t> </a:t>
            </a:r>
            <a:r>
              <a:rPr lang="en-GB" sz="3200" spc="-5" dirty="0">
                <a:solidFill>
                  <a:srgbClr val="C6E7FC">
                    <a:lumMod val="25000"/>
                  </a:srgbClr>
                </a:solidFill>
                <a:latin typeface="Cambria"/>
                <a:ea typeface="+mj-ea"/>
                <a:cs typeface="+mj-cs"/>
              </a:rPr>
              <a:t>with </a:t>
            </a:r>
            <a:r>
              <a:rPr lang="en-GB" sz="3200" spc="-5" dirty="0" smtClean="0">
                <a:solidFill>
                  <a:srgbClr val="C6E7FC">
                    <a:lumMod val="25000"/>
                  </a:srgbClr>
                </a:solidFill>
                <a:latin typeface="Cambria"/>
                <a:ea typeface="+mj-ea"/>
                <a:cs typeface="+mj-cs"/>
              </a:rPr>
              <a:t>SEND </a:t>
            </a:r>
            <a:r>
              <a:rPr lang="en-GB" sz="3200" spc="-5" dirty="0">
                <a:solidFill>
                  <a:srgbClr val="C6E7FC">
                    <a:lumMod val="25000"/>
                  </a:srgbClr>
                </a:solidFill>
                <a:latin typeface="Cambria"/>
                <a:ea typeface="+mj-ea"/>
                <a:cs typeface="+mj-cs"/>
              </a:rPr>
              <a:t>b</a:t>
            </a:r>
            <a:r>
              <a:rPr lang="en-GB" sz="3200" spc="-100" dirty="0">
                <a:solidFill>
                  <a:srgbClr val="C6E7FC">
                    <a:lumMod val="25000"/>
                  </a:srgbClr>
                </a:solidFill>
                <a:latin typeface="Cambria"/>
                <a:ea typeface="+mj-ea"/>
                <a:cs typeface="+mj-cs"/>
              </a:rPr>
              <a:t>y</a:t>
            </a:r>
            <a:r>
              <a:rPr lang="en-GB" sz="3200" spc="-5" dirty="0">
                <a:solidFill>
                  <a:srgbClr val="C6E7FC">
                    <a:lumMod val="25000"/>
                  </a:srgbClr>
                </a:solidFill>
                <a:latin typeface="Cambria"/>
                <a:ea typeface="+mj-ea"/>
                <a:cs typeface="+mj-cs"/>
              </a:rPr>
              <a:t> </a:t>
            </a:r>
            <a:r>
              <a:rPr lang="en-GB" sz="3200" spc="-100" dirty="0" smtClean="0">
                <a:solidFill>
                  <a:srgbClr val="C6E7FC">
                    <a:lumMod val="25000"/>
                  </a:srgbClr>
                </a:solidFill>
                <a:latin typeface="Cambria"/>
                <a:ea typeface="+mj-ea"/>
                <a:cs typeface="+mj-cs"/>
              </a:rPr>
              <a:t>:</a:t>
            </a:r>
          </a:p>
          <a:p>
            <a:pPr marL="1200150" lvl="1" indent="-742950">
              <a:buFont typeface="Arial" panose="020B0604020202020204" pitchFamily="34" charset="0"/>
              <a:buChar char="•"/>
            </a:pPr>
            <a:r>
              <a:rPr lang="en-GB" sz="3200" dirty="0" smtClean="0">
                <a:solidFill>
                  <a:srgbClr val="9999FF"/>
                </a:solidFill>
              </a:rPr>
              <a:t>See </a:t>
            </a:r>
            <a:r>
              <a:rPr lang="en-GB" sz="3200" dirty="0" smtClean="0">
                <a:solidFill>
                  <a:srgbClr val="9999FF"/>
                </a:solidFill>
                <a:hlinkClick r:id="rId4"/>
              </a:rPr>
              <a:t>SEND Policy </a:t>
            </a:r>
            <a:endParaRPr lang="en-GB" sz="3200" dirty="0" smtClean="0">
              <a:solidFill>
                <a:schemeClr val="bg2">
                  <a:lumMod val="25000"/>
                </a:schemeClr>
              </a:solidFill>
            </a:endParaRPr>
          </a:p>
          <a:p>
            <a:pPr marL="1200150" lvl="1" indent="-742950">
              <a:buFont typeface="Arial" panose="020B0604020202020204" pitchFamily="34" charset="0"/>
              <a:buChar char="•"/>
            </a:pPr>
            <a:r>
              <a:rPr lang="en-GB" sz="3200" dirty="0" smtClean="0">
                <a:solidFill>
                  <a:srgbClr val="9999FF"/>
                </a:solidFill>
              </a:rPr>
              <a:t>See </a:t>
            </a:r>
            <a:r>
              <a:rPr lang="en-GB" sz="3200" dirty="0" smtClean="0">
                <a:solidFill>
                  <a:srgbClr val="9999FF"/>
                </a:solidFill>
                <a:hlinkClick r:id="rId5"/>
              </a:rPr>
              <a:t>Accessibility </a:t>
            </a:r>
            <a:r>
              <a:rPr lang="en-GB" sz="3200" dirty="0">
                <a:solidFill>
                  <a:srgbClr val="9999FF"/>
                </a:solidFill>
                <a:hlinkClick r:id="rId5"/>
              </a:rPr>
              <a:t>P</a:t>
            </a:r>
            <a:r>
              <a:rPr lang="en-GB" sz="3200" dirty="0" smtClean="0">
                <a:solidFill>
                  <a:srgbClr val="9999FF"/>
                </a:solidFill>
                <a:hlinkClick r:id="rId5"/>
              </a:rPr>
              <a:t>lan</a:t>
            </a:r>
            <a:endParaRPr lang="en-GB" sz="3200" dirty="0">
              <a:solidFill>
                <a:schemeClr val="bg2">
                  <a:lumMod val="25000"/>
                </a:schemeClr>
              </a:solidFill>
            </a:endParaRPr>
          </a:p>
        </p:txBody>
      </p:sp>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398" y="3936601"/>
            <a:ext cx="4354003" cy="1853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152400"/>
            <a:ext cx="7467016" cy="6432530"/>
          </a:xfrm>
          <a:prstGeom prst="rect">
            <a:avLst/>
          </a:prstGeom>
        </p:spPr>
        <p:txBody>
          <a:bodyPr vert="horz" wrap="square" lIns="0" tIns="0" rIns="0" bIns="0" rtlCol="0">
            <a:spAutoFit/>
          </a:bodyPr>
          <a:lstStyle/>
          <a:p>
            <a:pPr marR="116839" algn="ctr">
              <a:lnSpc>
                <a:spcPct val="100000"/>
              </a:lnSpc>
            </a:pPr>
            <a:r>
              <a:rPr sz="3200" b="1" i="1" u="sng" spc="-30" dirty="0">
                <a:solidFill>
                  <a:srgbClr val="00B050"/>
                </a:solidFill>
                <a:latin typeface="Comic Sans MS" panose="030F0702030302020204" pitchFamily="66" charset="0"/>
                <a:cs typeface="Arial"/>
              </a:rPr>
              <a:t>A</a:t>
            </a:r>
            <a:r>
              <a:rPr sz="3200" b="1" i="1" u="sng" spc="-5" dirty="0">
                <a:solidFill>
                  <a:srgbClr val="00B050"/>
                </a:solidFill>
                <a:latin typeface="Comic Sans MS" panose="030F0702030302020204" pitchFamily="66" charset="0"/>
                <a:cs typeface="Arial"/>
              </a:rPr>
              <a:t>CC</a:t>
            </a:r>
            <a:r>
              <a:rPr sz="3200" b="1" i="1" u="sng" dirty="0">
                <a:solidFill>
                  <a:srgbClr val="00B050"/>
                </a:solidFill>
                <a:latin typeface="Comic Sans MS" panose="030F0702030302020204" pitchFamily="66" charset="0"/>
                <a:cs typeface="Arial"/>
              </a:rPr>
              <a:t>ESSI</a:t>
            </a:r>
            <a:r>
              <a:rPr sz="3200" b="1" i="1" u="sng" spc="-5" dirty="0">
                <a:solidFill>
                  <a:srgbClr val="00B050"/>
                </a:solidFill>
                <a:latin typeface="Comic Sans MS" panose="030F0702030302020204" pitchFamily="66" charset="0"/>
                <a:cs typeface="Arial"/>
              </a:rPr>
              <a:t>B</a:t>
            </a:r>
            <a:r>
              <a:rPr sz="3200" b="1" i="1" u="sng" dirty="0">
                <a:solidFill>
                  <a:srgbClr val="00B050"/>
                </a:solidFill>
                <a:latin typeface="Comic Sans MS" panose="030F0702030302020204" pitchFamily="66" charset="0"/>
                <a:cs typeface="Arial"/>
              </a:rPr>
              <a:t>I</a:t>
            </a:r>
            <a:r>
              <a:rPr sz="3200" b="1" i="1" u="sng" spc="-5" dirty="0">
                <a:solidFill>
                  <a:srgbClr val="00B050"/>
                </a:solidFill>
                <a:latin typeface="Comic Sans MS" panose="030F0702030302020204" pitchFamily="66" charset="0"/>
                <a:cs typeface="Arial"/>
              </a:rPr>
              <a:t>L</a:t>
            </a:r>
            <a:r>
              <a:rPr sz="3200" b="1" i="1" u="sng" dirty="0">
                <a:solidFill>
                  <a:srgbClr val="00B050"/>
                </a:solidFill>
                <a:latin typeface="Comic Sans MS" panose="030F0702030302020204" pitchFamily="66" charset="0"/>
                <a:cs typeface="Arial"/>
              </a:rPr>
              <a:t>I</a:t>
            </a:r>
            <a:r>
              <a:rPr sz="3200" b="1" i="1" u="sng" spc="-5" dirty="0">
                <a:solidFill>
                  <a:srgbClr val="00B050"/>
                </a:solidFill>
                <a:latin typeface="Comic Sans MS" panose="030F0702030302020204" pitchFamily="66" charset="0"/>
                <a:cs typeface="Arial"/>
              </a:rPr>
              <a:t>T</a:t>
            </a:r>
            <a:r>
              <a:rPr sz="3200" b="1" i="1" u="sng" dirty="0">
                <a:solidFill>
                  <a:srgbClr val="00B050"/>
                </a:solidFill>
                <a:latin typeface="Comic Sans MS" panose="030F0702030302020204" pitchFamily="66" charset="0"/>
                <a:cs typeface="Arial"/>
              </a:rPr>
              <a:t>Y</a:t>
            </a:r>
            <a:r>
              <a:rPr sz="3200" b="1" i="1" u="sng" spc="-10" dirty="0">
                <a:solidFill>
                  <a:srgbClr val="00B050"/>
                </a:solidFill>
                <a:latin typeface="Comic Sans MS" panose="030F0702030302020204" pitchFamily="66" charset="0"/>
                <a:cs typeface="Arial"/>
              </a:rPr>
              <a:t> </a:t>
            </a:r>
            <a:r>
              <a:rPr sz="3200" b="1" i="1" u="sng" dirty="0" smtClean="0">
                <a:solidFill>
                  <a:srgbClr val="00B050"/>
                </a:solidFill>
                <a:latin typeface="Comic Sans MS" panose="030F0702030302020204" pitchFamily="66" charset="0"/>
                <a:cs typeface="Arial"/>
              </a:rPr>
              <a:t>PL</a:t>
            </a:r>
            <a:r>
              <a:rPr sz="3200" b="1" i="1" u="sng" spc="-30" dirty="0" smtClean="0">
                <a:solidFill>
                  <a:srgbClr val="00B050"/>
                </a:solidFill>
                <a:latin typeface="Comic Sans MS" panose="030F0702030302020204" pitchFamily="66" charset="0"/>
                <a:cs typeface="Arial"/>
              </a:rPr>
              <a:t>A</a:t>
            </a:r>
            <a:r>
              <a:rPr sz="3200" b="1" i="1" u="sng" dirty="0" smtClean="0">
                <a:solidFill>
                  <a:srgbClr val="00B050"/>
                </a:solidFill>
                <a:latin typeface="Comic Sans MS" panose="030F0702030302020204" pitchFamily="66" charset="0"/>
                <a:cs typeface="Arial"/>
              </a:rPr>
              <a:t>N</a:t>
            </a:r>
            <a:endParaRPr lang="en-GB" sz="3200" b="1" i="1" u="sng" dirty="0" smtClean="0">
              <a:solidFill>
                <a:srgbClr val="00B050"/>
              </a:solidFill>
              <a:latin typeface="Comic Sans MS" panose="030F0702030302020204" pitchFamily="66" charset="0"/>
              <a:cs typeface="Arial"/>
            </a:endParaRPr>
          </a:p>
          <a:p>
            <a:pPr marR="116839" algn="ctr">
              <a:lnSpc>
                <a:spcPct val="100000"/>
              </a:lnSpc>
            </a:pPr>
            <a:endParaRPr sz="3200" b="1" i="1" u="sng" dirty="0">
              <a:solidFill>
                <a:schemeClr val="bg2">
                  <a:lumMod val="25000"/>
                </a:schemeClr>
              </a:solidFill>
              <a:latin typeface="Comic Sans MS" panose="030F0702030302020204" pitchFamily="66" charset="0"/>
              <a:cs typeface="Arial"/>
            </a:endParaRPr>
          </a:p>
          <a:p>
            <a:pPr>
              <a:lnSpc>
                <a:spcPct val="100000"/>
              </a:lnSpc>
              <a:spcBef>
                <a:spcPts val="1"/>
              </a:spcBef>
            </a:pPr>
            <a:r>
              <a:rPr lang="en-GB" dirty="0">
                <a:solidFill>
                  <a:schemeClr val="bg2">
                    <a:lumMod val="25000"/>
                  </a:schemeClr>
                </a:solidFill>
                <a:latin typeface="Cambria" panose="02040503050406030204" pitchFamily="18" charset="0"/>
                <a:ea typeface="Cambria" panose="02040503050406030204" pitchFamily="18" charset="0"/>
                <a:cs typeface="Times New Roman"/>
              </a:rPr>
              <a:t>At Panshanger Primary School we are committed to working together to provide </a:t>
            </a:r>
            <a:r>
              <a:rPr lang="en-GB" dirty="0" smtClean="0">
                <a:solidFill>
                  <a:schemeClr val="bg2">
                    <a:lumMod val="25000"/>
                  </a:schemeClr>
                </a:solidFill>
                <a:latin typeface="Cambria" panose="02040503050406030204" pitchFamily="18" charset="0"/>
                <a:ea typeface="Cambria" panose="02040503050406030204" pitchFamily="18" charset="0"/>
                <a:cs typeface="Times New Roman"/>
              </a:rPr>
              <a:t>an inspirational </a:t>
            </a:r>
            <a:r>
              <a:rPr lang="en-GB" dirty="0">
                <a:solidFill>
                  <a:schemeClr val="bg2">
                    <a:lumMod val="25000"/>
                  </a:schemeClr>
                </a:solidFill>
                <a:latin typeface="Cambria" panose="02040503050406030204" pitchFamily="18" charset="0"/>
                <a:ea typeface="Cambria" panose="02040503050406030204" pitchFamily="18" charset="0"/>
                <a:cs typeface="Times New Roman"/>
              </a:rPr>
              <a:t>and exciting learning environment where all children can develop an </a:t>
            </a:r>
            <a:r>
              <a:rPr lang="en-GB" dirty="0" smtClean="0">
                <a:solidFill>
                  <a:schemeClr val="bg2">
                    <a:lumMod val="25000"/>
                  </a:schemeClr>
                </a:solidFill>
                <a:latin typeface="Cambria" panose="02040503050406030204" pitchFamily="18" charset="0"/>
                <a:ea typeface="Cambria" panose="02040503050406030204" pitchFamily="18" charset="0"/>
                <a:cs typeface="Times New Roman"/>
              </a:rPr>
              <a:t>enthusiasm for </a:t>
            </a:r>
            <a:r>
              <a:rPr lang="en-GB" dirty="0">
                <a:solidFill>
                  <a:schemeClr val="bg2">
                    <a:lumMod val="25000"/>
                  </a:schemeClr>
                </a:solidFill>
                <a:latin typeface="Cambria" panose="02040503050406030204" pitchFamily="18" charset="0"/>
                <a:ea typeface="Cambria" panose="02040503050406030204" pitchFamily="18" charset="0"/>
                <a:cs typeface="Times New Roman"/>
              </a:rPr>
              <a:t>life-long learning. We believe that children should feel happy, safe and valued so that </a:t>
            </a:r>
            <a:r>
              <a:rPr lang="en-GB" dirty="0" smtClean="0">
                <a:solidFill>
                  <a:schemeClr val="bg2">
                    <a:lumMod val="25000"/>
                  </a:schemeClr>
                </a:solidFill>
                <a:latin typeface="Cambria" panose="02040503050406030204" pitchFamily="18" charset="0"/>
                <a:ea typeface="Cambria" panose="02040503050406030204" pitchFamily="18" charset="0"/>
                <a:cs typeface="Times New Roman"/>
              </a:rPr>
              <a:t>they gain </a:t>
            </a:r>
            <a:r>
              <a:rPr lang="en-GB" dirty="0">
                <a:solidFill>
                  <a:schemeClr val="bg2">
                    <a:lumMod val="25000"/>
                  </a:schemeClr>
                </a:solidFill>
                <a:latin typeface="Cambria" panose="02040503050406030204" pitchFamily="18" charset="0"/>
                <a:ea typeface="Cambria" panose="02040503050406030204" pitchFamily="18" charset="0"/>
                <a:cs typeface="Times New Roman"/>
              </a:rPr>
              <a:t>a respectful, caring attitude towards each other and the environment both locally </a:t>
            </a:r>
            <a:r>
              <a:rPr lang="en-GB" dirty="0" smtClean="0">
                <a:solidFill>
                  <a:schemeClr val="bg2">
                    <a:lumMod val="25000"/>
                  </a:schemeClr>
                </a:solidFill>
                <a:latin typeface="Cambria" panose="02040503050406030204" pitchFamily="18" charset="0"/>
                <a:ea typeface="Cambria" panose="02040503050406030204" pitchFamily="18" charset="0"/>
                <a:cs typeface="Times New Roman"/>
              </a:rPr>
              <a:t>and globally.</a:t>
            </a:r>
          </a:p>
          <a:p>
            <a:pPr marL="171450" indent="-171450">
              <a:lnSpc>
                <a:spcPct val="100000"/>
              </a:lnSpc>
              <a:spcBef>
                <a:spcPts val="1"/>
              </a:spcBef>
              <a:buFont typeface="Wingdings" panose="05000000000000000000" pitchFamily="2" charset="2"/>
              <a:buChar char="ü"/>
            </a:pPr>
            <a:endParaRPr lang="en-GB" dirty="0">
              <a:solidFill>
                <a:schemeClr val="bg2">
                  <a:lumMod val="25000"/>
                </a:schemeClr>
              </a:solidFill>
              <a:latin typeface="Cambria" panose="02040503050406030204" pitchFamily="18" charset="0"/>
              <a:ea typeface="Cambria" panose="02040503050406030204" pitchFamily="18" charset="0"/>
              <a:cs typeface="Times New Roman"/>
            </a:endParaRPr>
          </a:p>
          <a:p>
            <a:pPr marL="171450" indent="-171450">
              <a:lnSpc>
                <a:spcPct val="100000"/>
              </a:lnSpc>
              <a:spcBef>
                <a:spcPts val="1"/>
              </a:spcBef>
              <a:buFont typeface="Wingdings" panose="05000000000000000000" pitchFamily="2" charset="2"/>
              <a:buChar char="ü"/>
            </a:pPr>
            <a:endParaRPr lang="en-GB" dirty="0" smtClean="0">
              <a:solidFill>
                <a:schemeClr val="bg2">
                  <a:lumMod val="25000"/>
                </a:schemeClr>
              </a:solidFill>
              <a:latin typeface="Cambria" panose="02040503050406030204" pitchFamily="18" charset="0"/>
              <a:ea typeface="Cambria" panose="02040503050406030204" pitchFamily="18" charset="0"/>
              <a:cs typeface="Times New Roman"/>
            </a:endParaRPr>
          </a:p>
          <a:p>
            <a:pPr>
              <a:lnSpc>
                <a:spcPct val="100000"/>
              </a:lnSpc>
              <a:spcBef>
                <a:spcPts val="1"/>
              </a:spcBef>
            </a:pPr>
            <a:r>
              <a:rPr lang="en-GB" dirty="0" smtClean="0">
                <a:solidFill>
                  <a:schemeClr val="bg2">
                    <a:lumMod val="25000"/>
                  </a:schemeClr>
                </a:solidFill>
                <a:latin typeface="Cambria" panose="02040503050406030204" pitchFamily="18" charset="0"/>
                <a:ea typeface="Cambria" panose="02040503050406030204" pitchFamily="18" charset="0"/>
                <a:cs typeface="Times New Roman"/>
              </a:rPr>
              <a:t>Our Aims are:</a:t>
            </a:r>
          </a:p>
          <a:p>
            <a:pPr marL="171450" indent="-171450">
              <a:lnSpc>
                <a:spcPct val="100000"/>
              </a:lnSpc>
              <a:spcBef>
                <a:spcPts val="1"/>
              </a:spcBef>
              <a:buFont typeface="Wingdings" panose="05000000000000000000" pitchFamily="2" charset="2"/>
              <a:buChar char="ü"/>
            </a:pPr>
            <a:r>
              <a:rPr lang="en-GB" dirty="0" smtClean="0">
                <a:solidFill>
                  <a:schemeClr val="bg2">
                    <a:lumMod val="25000"/>
                  </a:schemeClr>
                </a:solidFill>
                <a:latin typeface="Cambria" panose="02040503050406030204" pitchFamily="18" charset="0"/>
                <a:ea typeface="Cambria" panose="02040503050406030204" pitchFamily="18" charset="0"/>
                <a:cs typeface="Times New Roman"/>
              </a:rPr>
              <a:t>Increase access to the curriculum for pupils with a disability, medical condition or other access needs.</a:t>
            </a:r>
          </a:p>
          <a:p>
            <a:pPr marL="171450" indent="-171450">
              <a:lnSpc>
                <a:spcPct val="100000"/>
              </a:lnSpc>
              <a:spcBef>
                <a:spcPts val="1"/>
              </a:spcBef>
              <a:buFont typeface="Wingdings" panose="05000000000000000000" pitchFamily="2" charset="2"/>
              <a:buChar char="ü"/>
            </a:pPr>
            <a:r>
              <a:rPr lang="en-GB" dirty="0" smtClean="0">
                <a:solidFill>
                  <a:schemeClr val="bg2">
                    <a:lumMod val="25000"/>
                  </a:schemeClr>
                </a:solidFill>
                <a:latin typeface="Cambria" panose="02040503050406030204" pitchFamily="18" charset="0"/>
                <a:ea typeface="Cambria" panose="02040503050406030204" pitchFamily="18" charset="0"/>
                <a:cs typeface="Times New Roman"/>
              </a:rPr>
              <a:t>To </a:t>
            </a:r>
            <a:r>
              <a:rPr lang="en-GB" dirty="0">
                <a:solidFill>
                  <a:schemeClr val="bg2">
                    <a:lumMod val="25000"/>
                  </a:schemeClr>
                </a:solidFill>
                <a:latin typeface="Cambria" panose="02040503050406030204" pitchFamily="18" charset="0"/>
                <a:ea typeface="Cambria" panose="02040503050406030204" pitchFamily="18" charset="0"/>
                <a:cs typeface="Times New Roman"/>
              </a:rPr>
              <a:t>improve the physical environment of the school to increase the extent to </a:t>
            </a:r>
            <a:r>
              <a:rPr lang="en-GB" dirty="0" smtClean="0">
                <a:solidFill>
                  <a:schemeClr val="bg2">
                    <a:lumMod val="25000"/>
                  </a:schemeClr>
                </a:solidFill>
                <a:latin typeface="Cambria" panose="02040503050406030204" pitchFamily="18" charset="0"/>
                <a:ea typeface="Cambria" panose="02040503050406030204" pitchFamily="18" charset="0"/>
                <a:cs typeface="Times New Roman"/>
              </a:rPr>
              <a:t>which pupils</a:t>
            </a:r>
            <a:r>
              <a:rPr lang="en-GB" dirty="0">
                <a:solidFill>
                  <a:schemeClr val="bg2">
                    <a:lumMod val="25000"/>
                  </a:schemeClr>
                </a:solidFill>
                <a:latin typeface="Cambria" panose="02040503050406030204" pitchFamily="18" charset="0"/>
                <a:ea typeface="Cambria" panose="02040503050406030204" pitchFamily="18" charset="0"/>
                <a:cs typeface="Times New Roman"/>
              </a:rPr>
              <a:t>, staff and other members of the school community with a disability, </a:t>
            </a:r>
            <a:r>
              <a:rPr lang="en-GB" dirty="0" smtClean="0">
                <a:solidFill>
                  <a:schemeClr val="bg2">
                    <a:lumMod val="25000"/>
                  </a:schemeClr>
                </a:solidFill>
                <a:latin typeface="Cambria" panose="02040503050406030204" pitchFamily="18" charset="0"/>
                <a:ea typeface="Cambria" panose="02040503050406030204" pitchFamily="18" charset="0"/>
                <a:cs typeface="Times New Roman"/>
              </a:rPr>
              <a:t>medical condition </a:t>
            </a:r>
            <a:r>
              <a:rPr lang="en-GB" dirty="0">
                <a:solidFill>
                  <a:schemeClr val="bg2">
                    <a:lumMod val="25000"/>
                  </a:schemeClr>
                </a:solidFill>
                <a:latin typeface="Cambria" panose="02040503050406030204" pitchFamily="18" charset="0"/>
                <a:ea typeface="Cambria" panose="02040503050406030204" pitchFamily="18" charset="0"/>
                <a:cs typeface="Times New Roman"/>
              </a:rPr>
              <a:t>or other access needs can access education and associated services</a:t>
            </a:r>
            <a:r>
              <a:rPr lang="en-GB" dirty="0" smtClean="0">
                <a:solidFill>
                  <a:schemeClr val="bg2">
                    <a:lumMod val="25000"/>
                  </a:schemeClr>
                </a:solidFill>
                <a:latin typeface="Cambria" panose="02040503050406030204" pitchFamily="18" charset="0"/>
                <a:ea typeface="Cambria" panose="02040503050406030204" pitchFamily="18" charset="0"/>
                <a:cs typeface="Times New Roman"/>
              </a:rPr>
              <a:t>.#</a:t>
            </a:r>
          </a:p>
          <a:p>
            <a:pPr marL="171450" indent="-171450">
              <a:lnSpc>
                <a:spcPct val="100000"/>
              </a:lnSpc>
              <a:spcBef>
                <a:spcPts val="1"/>
              </a:spcBef>
              <a:buFont typeface="Wingdings" panose="05000000000000000000" pitchFamily="2" charset="2"/>
              <a:buChar char="ü"/>
            </a:pPr>
            <a:r>
              <a:rPr lang="en-GB" dirty="0" smtClean="0">
                <a:solidFill>
                  <a:schemeClr val="bg2">
                    <a:lumMod val="25000"/>
                  </a:schemeClr>
                </a:solidFill>
                <a:latin typeface="Cambria" panose="02040503050406030204" pitchFamily="18" charset="0"/>
                <a:ea typeface="Cambria" panose="02040503050406030204" pitchFamily="18" charset="0"/>
                <a:cs typeface="Times New Roman"/>
              </a:rPr>
              <a:t> </a:t>
            </a:r>
            <a:r>
              <a:rPr lang="en-GB" dirty="0">
                <a:solidFill>
                  <a:schemeClr val="bg2">
                    <a:lumMod val="25000"/>
                  </a:schemeClr>
                </a:solidFill>
                <a:latin typeface="Cambria" panose="02040503050406030204" pitchFamily="18" charset="0"/>
                <a:ea typeface="Cambria" panose="02040503050406030204" pitchFamily="18" charset="0"/>
                <a:cs typeface="Times New Roman"/>
              </a:rPr>
              <a:t>Improve the delivery of information to pupils, staff, parents/carers and other </a:t>
            </a:r>
            <a:r>
              <a:rPr lang="en-GB" dirty="0" smtClean="0">
                <a:solidFill>
                  <a:schemeClr val="bg2">
                    <a:lumMod val="25000"/>
                  </a:schemeClr>
                </a:solidFill>
                <a:latin typeface="Cambria" panose="02040503050406030204" pitchFamily="18" charset="0"/>
                <a:ea typeface="Cambria" panose="02040503050406030204" pitchFamily="18" charset="0"/>
                <a:cs typeface="Times New Roman"/>
              </a:rPr>
              <a:t>members of </a:t>
            </a:r>
            <a:r>
              <a:rPr lang="en-GB" dirty="0">
                <a:solidFill>
                  <a:schemeClr val="bg2">
                    <a:lumMod val="25000"/>
                  </a:schemeClr>
                </a:solidFill>
                <a:latin typeface="Cambria" panose="02040503050406030204" pitchFamily="18" charset="0"/>
                <a:ea typeface="Cambria" panose="02040503050406030204" pitchFamily="18" charset="0"/>
                <a:cs typeface="Times New Roman"/>
              </a:rPr>
              <a:t>the school community. </a:t>
            </a:r>
            <a:endParaRPr lang="en-GB" dirty="0" smtClean="0">
              <a:solidFill>
                <a:schemeClr val="bg2">
                  <a:lumMod val="25000"/>
                </a:schemeClr>
              </a:solidFill>
              <a:latin typeface="Cambria" panose="02040503050406030204" pitchFamily="18" charset="0"/>
              <a:ea typeface="Cambria" panose="02040503050406030204" pitchFamily="18" charset="0"/>
              <a:cs typeface="Times New Roman"/>
            </a:endParaRPr>
          </a:p>
          <a:p>
            <a:pPr marL="171450" indent="-171450">
              <a:lnSpc>
                <a:spcPct val="100000"/>
              </a:lnSpc>
              <a:spcBef>
                <a:spcPts val="1"/>
              </a:spcBef>
              <a:buFont typeface="Wingdings" panose="05000000000000000000" pitchFamily="2" charset="2"/>
              <a:buChar char="ü"/>
            </a:pPr>
            <a:endParaRPr lang="en-GB" sz="2400" dirty="0">
              <a:solidFill>
                <a:schemeClr val="bg2">
                  <a:lumMod val="25000"/>
                </a:schemeClr>
              </a:solidFill>
              <a:latin typeface="Cambria" panose="02040503050406030204" pitchFamily="18" charset="0"/>
              <a:ea typeface="Cambria" panose="02040503050406030204" pitchFamily="18" charset="0"/>
              <a:cs typeface="Times New Roman"/>
            </a:endParaRPr>
          </a:p>
          <a:p>
            <a:pPr>
              <a:lnSpc>
                <a:spcPct val="100000"/>
              </a:lnSpc>
              <a:spcBef>
                <a:spcPts val="1"/>
              </a:spcBef>
            </a:pPr>
            <a:r>
              <a:rPr lang="en-GB" sz="2400" dirty="0" smtClean="0">
                <a:solidFill>
                  <a:schemeClr val="bg2">
                    <a:lumMod val="25000"/>
                  </a:schemeClr>
                </a:solidFill>
                <a:latin typeface="Cambria" panose="02040503050406030204" pitchFamily="18" charset="0"/>
                <a:ea typeface="Cambria" panose="02040503050406030204" pitchFamily="18" charset="0"/>
                <a:cs typeface="Times New Roman"/>
              </a:rPr>
              <a:t>Click </a:t>
            </a:r>
            <a:r>
              <a:rPr lang="en-GB" sz="2400" dirty="0" smtClean="0">
                <a:solidFill>
                  <a:schemeClr val="bg2">
                    <a:lumMod val="25000"/>
                  </a:schemeClr>
                </a:solidFill>
                <a:latin typeface="Cambria" panose="02040503050406030204" pitchFamily="18" charset="0"/>
                <a:ea typeface="Cambria" panose="02040503050406030204" pitchFamily="18" charset="0"/>
                <a:cs typeface="Times New Roman"/>
                <a:hlinkClick r:id="rId2"/>
              </a:rPr>
              <a:t>here</a:t>
            </a:r>
            <a:r>
              <a:rPr lang="en-GB" sz="2400" dirty="0" smtClean="0">
                <a:solidFill>
                  <a:schemeClr val="bg2">
                    <a:lumMod val="25000"/>
                  </a:schemeClr>
                </a:solidFill>
                <a:latin typeface="Cambria" panose="02040503050406030204" pitchFamily="18" charset="0"/>
                <a:ea typeface="Cambria" panose="02040503050406030204" pitchFamily="18" charset="0"/>
                <a:cs typeface="Times New Roman"/>
              </a:rPr>
              <a:t> to review Accessibility Plan</a:t>
            </a:r>
            <a:endParaRPr sz="2400" dirty="0">
              <a:solidFill>
                <a:schemeClr val="bg2">
                  <a:lumMod val="25000"/>
                </a:schemeClr>
              </a:solidFill>
              <a:latin typeface="Cambria" panose="02040503050406030204" pitchFamily="18" charset="0"/>
              <a:ea typeface="Cambria" panose="02040503050406030204" pitchFamily="18" charset="0"/>
              <a:cs typeface="Arial"/>
            </a:endParaRPr>
          </a:p>
        </p:txBody>
      </p:sp>
      <p:pic>
        <p:nvPicPr>
          <p:cNvPr id="47" name="Picture 2" descr="Panshanger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8745" y="1524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7772400" y="5877044"/>
            <a:ext cx="15367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ction="ppaction://hlinksldjump"/>
              </a:rPr>
              <a:t>Main</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83185"/>
            <a:ext cx="5638800" cy="492443"/>
          </a:xfrm>
          <a:prstGeom prst="rect">
            <a:avLst/>
          </a:prstGeom>
        </p:spPr>
        <p:txBody>
          <a:bodyPr vert="horz" wrap="square" lIns="0" tIns="0" rIns="0" bIns="0" rtlCol="0">
            <a:spAutoFit/>
          </a:bodyPr>
          <a:lstStyle/>
          <a:p>
            <a:pPr marL="12700">
              <a:lnSpc>
                <a:spcPct val="100000"/>
              </a:lnSpc>
              <a:tabLst>
                <a:tab pos="469900" algn="l"/>
              </a:tabLst>
            </a:pPr>
            <a:r>
              <a:rPr sz="2800" b="1" i="1" u="sng" dirty="0">
                <a:solidFill>
                  <a:srgbClr val="00B050"/>
                </a:solidFill>
                <a:latin typeface="Lucida Sans Unicode"/>
                <a:cs typeface="Lucida Sans Unicode"/>
              </a:rPr>
              <a:t>1.	</a:t>
            </a:r>
            <a:r>
              <a:rPr sz="3200" b="1" i="1" u="sng" spc="10" dirty="0">
                <a:solidFill>
                  <a:srgbClr val="00B050"/>
                </a:solidFill>
                <a:latin typeface="Lucida Sans Unicode"/>
                <a:cs typeface="Lucida Sans Unicode"/>
              </a:rPr>
              <a:t>T</a:t>
            </a:r>
            <a:r>
              <a:rPr sz="3200" b="1" i="1" u="sng" spc="5" dirty="0">
                <a:solidFill>
                  <a:srgbClr val="00B050"/>
                </a:solidFill>
                <a:latin typeface="Lucida Sans Unicode"/>
                <a:cs typeface="Lucida Sans Unicode"/>
              </a:rPr>
              <a:t>yp</a:t>
            </a:r>
            <a:r>
              <a:rPr sz="3200" b="1" i="1" u="sng" spc="-5" dirty="0">
                <a:solidFill>
                  <a:srgbClr val="00B050"/>
                </a:solidFill>
                <a:latin typeface="Lucida Sans Unicode"/>
                <a:cs typeface="Lucida Sans Unicode"/>
              </a:rPr>
              <a:t>e</a:t>
            </a:r>
            <a:r>
              <a:rPr sz="3200" b="1" i="1" u="sng" dirty="0">
                <a:solidFill>
                  <a:srgbClr val="00B050"/>
                </a:solidFill>
                <a:latin typeface="Lucida Sans Unicode"/>
                <a:cs typeface="Lucida Sans Unicode"/>
              </a:rPr>
              <a:t>s</a:t>
            </a:r>
            <a:r>
              <a:rPr sz="3200" b="1" i="1" u="sng" spc="-40" dirty="0">
                <a:solidFill>
                  <a:srgbClr val="00B050"/>
                </a:solidFill>
                <a:latin typeface="Lucida Sans Unicode"/>
                <a:cs typeface="Lucida Sans Unicode"/>
              </a:rPr>
              <a:t> </a:t>
            </a:r>
            <a:r>
              <a:rPr sz="3200" b="1" i="1" u="sng" spc="10" dirty="0">
                <a:solidFill>
                  <a:srgbClr val="00B050"/>
                </a:solidFill>
                <a:latin typeface="Lucida Sans Unicode"/>
                <a:cs typeface="Lucida Sans Unicode"/>
              </a:rPr>
              <a:t>o</a:t>
            </a:r>
            <a:r>
              <a:rPr sz="3200" b="1" i="1" u="sng" dirty="0">
                <a:solidFill>
                  <a:srgbClr val="00B050"/>
                </a:solidFill>
                <a:latin typeface="Lucida Sans Unicode"/>
                <a:cs typeface="Lucida Sans Unicode"/>
              </a:rPr>
              <a:t>f</a:t>
            </a:r>
            <a:r>
              <a:rPr sz="3200" b="1" i="1" u="sng" spc="-20" dirty="0">
                <a:solidFill>
                  <a:srgbClr val="00B050"/>
                </a:solidFill>
                <a:latin typeface="Lucida Sans Unicode"/>
                <a:cs typeface="Lucida Sans Unicode"/>
              </a:rPr>
              <a:t> </a:t>
            </a:r>
            <a:r>
              <a:rPr lang="en-GB" sz="3200" b="1" i="1" u="sng" spc="5" dirty="0" smtClean="0">
                <a:solidFill>
                  <a:srgbClr val="00B050"/>
                </a:solidFill>
                <a:latin typeface="Lucida Sans Unicode"/>
                <a:cs typeface="Lucida Sans Unicode"/>
              </a:rPr>
              <a:t>SEN</a:t>
            </a:r>
            <a:r>
              <a:rPr lang="en-GB" sz="3200" b="1" i="1" u="sng" spc="-40" dirty="0" smtClean="0">
                <a:solidFill>
                  <a:srgbClr val="00B050"/>
                </a:solidFill>
                <a:latin typeface="Lucida Sans Unicode"/>
                <a:cs typeface="Lucida Sans Unicode"/>
              </a:rPr>
              <a:t>D </a:t>
            </a:r>
            <a:r>
              <a:rPr sz="3200" b="1" i="1" u="sng" spc="5" dirty="0" smtClean="0">
                <a:solidFill>
                  <a:srgbClr val="00B050"/>
                </a:solidFill>
                <a:latin typeface="Lucida Sans Unicode"/>
                <a:cs typeface="Lucida Sans Unicode"/>
              </a:rPr>
              <a:t>pr</a:t>
            </a:r>
            <a:r>
              <a:rPr sz="3200" b="1" i="1" u="sng" spc="10" dirty="0" smtClean="0">
                <a:solidFill>
                  <a:srgbClr val="00B050"/>
                </a:solidFill>
                <a:latin typeface="Lucida Sans Unicode"/>
                <a:cs typeface="Lucida Sans Unicode"/>
              </a:rPr>
              <a:t>o</a:t>
            </a:r>
            <a:r>
              <a:rPr sz="3200" b="1" i="1" u="sng" dirty="0" smtClean="0">
                <a:solidFill>
                  <a:srgbClr val="00B050"/>
                </a:solidFill>
                <a:latin typeface="Lucida Sans Unicode"/>
                <a:cs typeface="Lucida Sans Unicode"/>
              </a:rPr>
              <a:t>vis</a:t>
            </a:r>
            <a:r>
              <a:rPr sz="3200" b="1" i="1" u="sng" spc="-10" dirty="0" smtClean="0">
                <a:solidFill>
                  <a:srgbClr val="00B050"/>
                </a:solidFill>
                <a:latin typeface="Lucida Sans Unicode"/>
                <a:cs typeface="Lucida Sans Unicode"/>
              </a:rPr>
              <a:t>io</a:t>
            </a:r>
            <a:r>
              <a:rPr sz="3200" b="1" i="1" u="sng" dirty="0" smtClean="0">
                <a:solidFill>
                  <a:srgbClr val="00B050"/>
                </a:solidFill>
                <a:latin typeface="Lucida Sans Unicode"/>
                <a:cs typeface="Lucida Sans Unicode"/>
              </a:rPr>
              <a:t>n</a:t>
            </a:r>
            <a:endParaRPr sz="3200" i="1" u="sng" dirty="0">
              <a:solidFill>
                <a:srgbClr val="00B050"/>
              </a:solidFill>
              <a:latin typeface="Lucida Sans Unicode"/>
              <a:cs typeface="Lucida Sans Unicode"/>
            </a:endParaRPr>
          </a:p>
        </p:txBody>
      </p:sp>
      <p:graphicFrame>
        <p:nvGraphicFramePr>
          <p:cNvPr id="4" name="object 4"/>
          <p:cNvGraphicFramePr>
            <a:graphicFrameLocks noGrp="1"/>
          </p:cNvGraphicFramePr>
          <p:nvPr>
            <p:extLst>
              <p:ext uri="{D42A27DB-BD31-4B8C-83A1-F6EECF244321}">
                <p14:modId xmlns:p14="http://schemas.microsoft.com/office/powerpoint/2010/main" val="33974537"/>
              </p:ext>
            </p:extLst>
          </p:nvPr>
        </p:nvGraphicFramePr>
        <p:xfrm>
          <a:off x="210222" y="685800"/>
          <a:ext cx="7934497" cy="6007125"/>
        </p:xfrm>
        <a:graphic>
          <a:graphicData uri="http://schemas.openxmlformats.org/drawingml/2006/table">
            <a:tbl>
              <a:tblPr firstRow="1" bandRow="1">
                <a:tableStyleId>{2D5ABB26-0587-4C30-8999-92F81FD0307C}</a:tableStyleId>
              </a:tblPr>
              <a:tblGrid>
                <a:gridCol w="1602076">
                  <a:extLst>
                    <a:ext uri="{9D8B030D-6E8A-4147-A177-3AD203B41FA5}">
                      <a16:colId xmlns:a16="http://schemas.microsoft.com/office/drawing/2014/main" val="20000"/>
                    </a:ext>
                  </a:extLst>
                </a:gridCol>
                <a:gridCol w="6332421">
                  <a:extLst>
                    <a:ext uri="{9D8B030D-6E8A-4147-A177-3AD203B41FA5}">
                      <a16:colId xmlns:a16="http://schemas.microsoft.com/office/drawing/2014/main" val="20001"/>
                    </a:ext>
                  </a:extLst>
                </a:gridCol>
              </a:tblGrid>
              <a:tr h="1288161">
                <a:tc>
                  <a:txBody>
                    <a:bodyPr/>
                    <a:lstStyle/>
                    <a:p>
                      <a:pPr marL="44450" algn="ctr">
                        <a:lnSpc>
                          <a:spcPct val="100000"/>
                        </a:lnSpc>
                      </a:pPr>
                      <a:r>
                        <a:rPr sz="1800" b="1" u="sng" spc="-95" dirty="0">
                          <a:latin typeface="Calibri"/>
                          <a:cs typeface="Calibri"/>
                        </a:rPr>
                        <a:t>T</a:t>
                      </a:r>
                      <a:r>
                        <a:rPr sz="1800" b="1" u="sng" dirty="0">
                          <a:latin typeface="Calibri"/>
                          <a:cs typeface="Calibri"/>
                        </a:rPr>
                        <a:t>a</a:t>
                      </a:r>
                      <a:r>
                        <a:rPr sz="1800" b="1" u="sng" spc="-10" dirty="0">
                          <a:latin typeface="Calibri"/>
                          <a:cs typeface="Calibri"/>
                        </a:rPr>
                        <a:t>r</a:t>
                      </a:r>
                      <a:r>
                        <a:rPr sz="1800" b="1" u="sng" spc="-15" dirty="0">
                          <a:latin typeface="Calibri"/>
                          <a:cs typeface="Calibri"/>
                        </a:rPr>
                        <a:t>g</a:t>
                      </a:r>
                      <a:r>
                        <a:rPr sz="1800" b="1" u="sng" spc="-10" dirty="0">
                          <a:latin typeface="Calibri"/>
                          <a:cs typeface="Calibri"/>
                        </a:rPr>
                        <a:t>et</a:t>
                      </a:r>
                      <a:r>
                        <a:rPr sz="1800" b="1" u="sng" dirty="0">
                          <a:latin typeface="Calibri"/>
                          <a:cs typeface="Calibri"/>
                        </a:rPr>
                        <a:t>ed</a:t>
                      </a:r>
                      <a:r>
                        <a:rPr sz="1800" b="1" u="sng" spc="-15" dirty="0">
                          <a:latin typeface="Calibri"/>
                          <a:cs typeface="Calibri"/>
                        </a:rPr>
                        <a:t> </a:t>
                      </a:r>
                      <a:r>
                        <a:rPr sz="1800" b="1" u="sng" spc="-5" dirty="0">
                          <a:latin typeface="Calibri"/>
                          <a:cs typeface="Calibri"/>
                        </a:rPr>
                        <a:t>S</a:t>
                      </a:r>
                      <a:r>
                        <a:rPr sz="1800" b="1" u="sng" spc="5" dirty="0">
                          <a:latin typeface="Calibri"/>
                          <a:cs typeface="Calibri"/>
                        </a:rPr>
                        <a:t>p</a:t>
                      </a:r>
                      <a:r>
                        <a:rPr sz="1800" b="1" u="sng" dirty="0">
                          <a:latin typeface="Calibri"/>
                          <a:cs typeface="Calibri"/>
                        </a:rPr>
                        <a:t>eciali</a:t>
                      </a:r>
                      <a:r>
                        <a:rPr sz="1800" b="1" u="sng" spc="-15" dirty="0">
                          <a:latin typeface="Calibri"/>
                          <a:cs typeface="Calibri"/>
                        </a:rPr>
                        <a:t>s</a:t>
                      </a:r>
                      <a:r>
                        <a:rPr sz="1800" b="1" u="sng" dirty="0">
                          <a:latin typeface="Calibri"/>
                          <a:cs typeface="Calibri"/>
                        </a:rPr>
                        <a:t>t </a:t>
                      </a:r>
                      <a:endParaRPr lang="en-GB" sz="1800" b="1" u="sng" dirty="0" smtClean="0">
                        <a:latin typeface="Calibri"/>
                        <a:cs typeface="Calibri"/>
                      </a:endParaRPr>
                    </a:p>
                    <a:p>
                      <a:pPr marL="44450" algn="ctr">
                        <a:lnSpc>
                          <a:spcPct val="100000"/>
                        </a:lnSpc>
                      </a:pPr>
                      <a:r>
                        <a:rPr sz="1400" spc="-5" dirty="0" smtClean="0">
                          <a:latin typeface="Calibri"/>
                          <a:cs typeface="Calibri"/>
                        </a:rPr>
                        <a:t>Child</a:t>
                      </a:r>
                      <a:r>
                        <a:rPr lang="en-GB" sz="1400" spc="-5" dirty="0" smtClean="0">
                          <a:latin typeface="Calibri"/>
                          <a:cs typeface="Calibri"/>
                        </a:rPr>
                        <a:t> </a:t>
                      </a:r>
                      <a:r>
                        <a:rPr sz="1400" dirty="0" smtClean="0">
                          <a:latin typeface="Calibri"/>
                          <a:cs typeface="Calibri"/>
                        </a:rPr>
                        <a:t>n</a:t>
                      </a:r>
                      <a:r>
                        <a:rPr sz="1400" spc="-5" dirty="0" smtClean="0">
                          <a:latin typeface="Calibri"/>
                          <a:cs typeface="Calibri"/>
                        </a:rPr>
                        <a:t>ee</a:t>
                      </a:r>
                      <a:r>
                        <a:rPr sz="1400" dirty="0" smtClean="0">
                          <a:latin typeface="Calibri"/>
                          <a:cs typeface="Calibri"/>
                        </a:rPr>
                        <a:t>ds</a:t>
                      </a:r>
                      <a:r>
                        <a:rPr sz="1400" spc="5" dirty="0" smtClean="0">
                          <a:latin typeface="Calibri"/>
                          <a:cs typeface="Calibri"/>
                        </a:rPr>
                        <a:t> </a:t>
                      </a:r>
                      <a:r>
                        <a:rPr sz="1400" dirty="0">
                          <a:latin typeface="Calibri"/>
                          <a:cs typeface="Calibri"/>
                        </a:rPr>
                        <a:t>a</a:t>
                      </a:r>
                      <a:r>
                        <a:rPr sz="1400" spc="-10" dirty="0">
                          <a:latin typeface="Calibri"/>
                          <a:cs typeface="Calibri"/>
                        </a:rPr>
                        <a:t> </a:t>
                      </a:r>
                      <a:r>
                        <a:rPr sz="1400" dirty="0">
                          <a:latin typeface="Calibri"/>
                          <a:cs typeface="Calibri"/>
                        </a:rPr>
                        <a:t>range</a:t>
                      </a:r>
                      <a:r>
                        <a:rPr sz="1400" spc="5" dirty="0">
                          <a:latin typeface="Calibri"/>
                          <a:cs typeface="Calibri"/>
                        </a:rPr>
                        <a:t> </a:t>
                      </a:r>
                      <a:r>
                        <a:rPr sz="1400" dirty="0">
                          <a:latin typeface="Calibri"/>
                          <a:cs typeface="Calibri"/>
                        </a:rPr>
                        <a:t>of</a:t>
                      </a:r>
                      <a:r>
                        <a:rPr sz="1400" spc="-15" dirty="0">
                          <a:latin typeface="Calibri"/>
                          <a:cs typeface="Calibri"/>
                        </a:rPr>
                        <a:t> </a:t>
                      </a:r>
                      <a:r>
                        <a:rPr sz="1400" dirty="0">
                          <a:latin typeface="Calibri"/>
                          <a:cs typeface="Calibri"/>
                        </a:rPr>
                        <a:t>out</a:t>
                      </a:r>
                      <a:r>
                        <a:rPr sz="1400" spc="-5" dirty="0">
                          <a:latin typeface="Calibri"/>
                          <a:cs typeface="Calibri"/>
                        </a:rPr>
                        <a:t>s</a:t>
                      </a:r>
                      <a:r>
                        <a:rPr sz="1400" dirty="0">
                          <a:latin typeface="Calibri"/>
                          <a:cs typeface="Calibri"/>
                        </a:rPr>
                        <a:t>ide </a:t>
                      </a:r>
                      <a:r>
                        <a:rPr sz="1400" spc="-5" dirty="0">
                          <a:latin typeface="Calibri"/>
                          <a:cs typeface="Calibri"/>
                        </a:rPr>
                        <a:t>s</a:t>
                      </a:r>
                      <a:r>
                        <a:rPr sz="1400" dirty="0">
                          <a:latin typeface="Calibri"/>
                          <a:cs typeface="Calibri"/>
                        </a:rPr>
                        <a:t>p</a:t>
                      </a:r>
                      <a:r>
                        <a:rPr sz="1400" spc="-5" dirty="0">
                          <a:latin typeface="Calibri"/>
                          <a:cs typeface="Calibri"/>
                        </a:rPr>
                        <a:t>e</a:t>
                      </a:r>
                      <a:r>
                        <a:rPr sz="1400" dirty="0">
                          <a:latin typeface="Calibri"/>
                          <a:cs typeface="Calibri"/>
                        </a:rPr>
                        <a:t>ciali</a:t>
                      </a:r>
                      <a:r>
                        <a:rPr sz="1400" spc="-10" dirty="0">
                          <a:latin typeface="Calibri"/>
                          <a:cs typeface="Calibri"/>
                        </a:rPr>
                        <a:t>s</a:t>
                      </a:r>
                      <a:r>
                        <a:rPr sz="1400" dirty="0">
                          <a:latin typeface="Calibri"/>
                          <a:cs typeface="Calibri"/>
                        </a:rPr>
                        <a:t>t </a:t>
                      </a:r>
                      <a:r>
                        <a:rPr sz="1400" spc="-5" dirty="0">
                          <a:latin typeface="Calibri"/>
                          <a:cs typeface="Calibri"/>
                        </a:rPr>
                        <a:t>s</a:t>
                      </a:r>
                      <a:r>
                        <a:rPr sz="1400" dirty="0">
                          <a:latin typeface="Calibri"/>
                          <a:cs typeface="Calibri"/>
                        </a:rPr>
                        <a:t>upport.</a:t>
                      </a: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rgbClr val="FFFF00"/>
                    </a:solidFill>
                  </a:tcPr>
                </a:tc>
                <a:tc>
                  <a:txBody>
                    <a:bodyPr/>
                    <a:lstStyle/>
                    <a:p>
                      <a:pPr marL="387985" indent="-342900">
                        <a:lnSpc>
                          <a:spcPts val="1255"/>
                        </a:lnSpc>
                        <a:buFont typeface="Symbol"/>
                        <a:buChar char=""/>
                        <a:tabLst>
                          <a:tab pos="387985" algn="l"/>
                        </a:tabLst>
                      </a:pPr>
                      <a:r>
                        <a:rPr sz="1050" spc="-5" dirty="0">
                          <a:latin typeface="Calibri"/>
                          <a:cs typeface="Calibri"/>
                        </a:rPr>
                        <a:t>Chi</a:t>
                      </a:r>
                      <a:r>
                        <a:rPr sz="1050" dirty="0">
                          <a:latin typeface="Calibri"/>
                          <a:cs typeface="Calibri"/>
                        </a:rPr>
                        <a:t>ld</a:t>
                      </a:r>
                      <a:r>
                        <a:rPr sz="1050" spc="-15" dirty="0">
                          <a:latin typeface="Calibri"/>
                          <a:cs typeface="Calibri"/>
                        </a:rPr>
                        <a:t> </a:t>
                      </a:r>
                      <a:r>
                        <a:rPr sz="1050" spc="-5" dirty="0">
                          <a:latin typeface="Calibri"/>
                          <a:cs typeface="Calibri"/>
                        </a:rPr>
                        <a:t>ha</a:t>
                      </a:r>
                      <a:r>
                        <a:rPr sz="1050" dirty="0">
                          <a:latin typeface="Calibri"/>
                          <a:cs typeface="Calibri"/>
                        </a:rPr>
                        <a:t>s</a:t>
                      </a:r>
                      <a:r>
                        <a:rPr sz="1050" spc="-5" dirty="0">
                          <a:latin typeface="Calibri"/>
                          <a:cs typeface="Calibri"/>
                        </a:rPr>
                        <a:t> </a:t>
                      </a:r>
                      <a:r>
                        <a:rPr sz="1050" dirty="0">
                          <a:latin typeface="Calibri"/>
                          <a:cs typeface="Calibri"/>
                        </a:rPr>
                        <a:t>m</a:t>
                      </a:r>
                      <a:r>
                        <a:rPr sz="1050" spc="-10" dirty="0">
                          <a:latin typeface="Calibri"/>
                          <a:cs typeface="Calibri"/>
                        </a:rPr>
                        <a:t>u</a:t>
                      </a:r>
                      <a:r>
                        <a:rPr sz="1050" dirty="0">
                          <a:latin typeface="Calibri"/>
                          <a:cs typeface="Calibri"/>
                        </a:rPr>
                        <a:t>l</a:t>
                      </a:r>
                      <a:r>
                        <a:rPr sz="1050" spc="-10" dirty="0">
                          <a:latin typeface="Calibri"/>
                          <a:cs typeface="Calibri"/>
                        </a:rPr>
                        <a:t>t</a:t>
                      </a:r>
                      <a:r>
                        <a:rPr sz="1050" dirty="0">
                          <a:latin typeface="Calibri"/>
                          <a:cs typeface="Calibri"/>
                        </a:rPr>
                        <a:t>i</a:t>
                      </a:r>
                      <a:r>
                        <a:rPr sz="1050" spc="-15" dirty="0">
                          <a:latin typeface="Calibri"/>
                          <a:cs typeface="Calibri"/>
                        </a:rPr>
                        <a:t> </a:t>
                      </a:r>
                      <a:r>
                        <a:rPr sz="1050" dirty="0">
                          <a:latin typeface="Calibri"/>
                          <a:cs typeface="Calibri"/>
                        </a:rPr>
                        <a:t>a</a:t>
                      </a:r>
                      <a:r>
                        <a:rPr sz="1050" spc="-10" dirty="0">
                          <a:latin typeface="Calibri"/>
                          <a:cs typeface="Calibri"/>
                        </a:rPr>
                        <a:t>g</a:t>
                      </a:r>
                      <a:r>
                        <a:rPr sz="1050" dirty="0">
                          <a:latin typeface="Calibri"/>
                          <a:cs typeface="Calibri"/>
                        </a:rPr>
                        <a:t>ency</a:t>
                      </a:r>
                      <a:r>
                        <a:rPr sz="1050" spc="-5" dirty="0">
                          <a:latin typeface="Calibri"/>
                          <a:cs typeface="Calibri"/>
                        </a:rPr>
                        <a:t> </a:t>
                      </a:r>
                      <a:r>
                        <a:rPr sz="1050" dirty="0">
                          <a:latin typeface="Calibri"/>
                          <a:cs typeface="Calibri"/>
                        </a:rPr>
                        <a:t>i</a:t>
                      </a:r>
                      <a:r>
                        <a:rPr sz="1050" spc="-10" dirty="0">
                          <a:latin typeface="Calibri"/>
                          <a:cs typeface="Calibri"/>
                        </a:rPr>
                        <a:t>n</a:t>
                      </a:r>
                      <a:r>
                        <a:rPr sz="1050" dirty="0">
                          <a:latin typeface="Calibri"/>
                          <a:cs typeface="Calibri"/>
                        </a:rPr>
                        <a:t>vo</a:t>
                      </a:r>
                      <a:r>
                        <a:rPr sz="1050" spc="-5" dirty="0">
                          <a:latin typeface="Calibri"/>
                          <a:cs typeface="Calibri"/>
                        </a:rPr>
                        <a:t>l</a:t>
                      </a:r>
                      <a:r>
                        <a:rPr sz="1050" dirty="0">
                          <a:latin typeface="Calibri"/>
                          <a:cs typeface="Calibri"/>
                        </a:rPr>
                        <a:t>ve</a:t>
                      </a:r>
                      <a:r>
                        <a:rPr sz="1050" spc="-5" dirty="0">
                          <a:latin typeface="Calibri"/>
                          <a:cs typeface="Calibri"/>
                        </a:rPr>
                        <a:t>m</a:t>
                      </a:r>
                      <a:r>
                        <a:rPr sz="1050" dirty="0">
                          <a:latin typeface="Calibri"/>
                          <a:cs typeface="Calibri"/>
                        </a:rPr>
                        <a:t>ent</a:t>
                      </a:r>
                    </a:p>
                    <a:p>
                      <a:pPr marL="387985" indent="-342900">
                        <a:lnSpc>
                          <a:spcPct val="100000"/>
                        </a:lnSpc>
                        <a:spcBef>
                          <a:spcPts val="180"/>
                        </a:spcBef>
                        <a:buFont typeface="Symbol"/>
                        <a:buChar char=""/>
                        <a:tabLst>
                          <a:tab pos="387985" algn="l"/>
                        </a:tabLst>
                      </a:pPr>
                      <a:r>
                        <a:rPr sz="1050" spc="-5" dirty="0">
                          <a:latin typeface="Calibri"/>
                          <a:cs typeface="Calibri"/>
                        </a:rPr>
                        <a:t>Chi</a:t>
                      </a:r>
                      <a:r>
                        <a:rPr sz="1050" dirty="0">
                          <a:latin typeface="Calibri"/>
                          <a:cs typeface="Calibri"/>
                        </a:rPr>
                        <a:t>ld</a:t>
                      </a:r>
                      <a:r>
                        <a:rPr sz="1050" spc="-15" dirty="0">
                          <a:latin typeface="Calibri"/>
                          <a:cs typeface="Calibri"/>
                        </a:rPr>
                        <a:t> </a:t>
                      </a:r>
                      <a:r>
                        <a:rPr lang="en-GB" sz="1050" spc="-15" dirty="0" smtClean="0">
                          <a:latin typeface="Calibri"/>
                          <a:cs typeface="Calibri"/>
                        </a:rPr>
                        <a:t>may</a:t>
                      </a:r>
                      <a:r>
                        <a:rPr sz="1050" spc="-15" dirty="0" smtClean="0">
                          <a:latin typeface="Calibri"/>
                          <a:cs typeface="Calibri"/>
                        </a:rPr>
                        <a:t> </a:t>
                      </a:r>
                      <a:r>
                        <a:rPr sz="1050" spc="-5" dirty="0">
                          <a:latin typeface="Calibri"/>
                          <a:cs typeface="Calibri"/>
                        </a:rPr>
                        <a:t>b</a:t>
                      </a:r>
                      <a:r>
                        <a:rPr sz="1050" dirty="0">
                          <a:latin typeface="Calibri"/>
                          <a:cs typeface="Calibri"/>
                        </a:rPr>
                        <a:t>e</a:t>
                      </a:r>
                      <a:r>
                        <a:rPr sz="1050" spc="-10" dirty="0">
                          <a:latin typeface="Calibri"/>
                          <a:cs typeface="Calibri"/>
                        </a:rPr>
                        <a:t> </a:t>
                      </a:r>
                      <a:r>
                        <a:rPr sz="1050" dirty="0">
                          <a:latin typeface="Calibri"/>
                          <a:cs typeface="Calibri"/>
                        </a:rPr>
                        <a:t>w</a:t>
                      </a:r>
                      <a:r>
                        <a:rPr sz="1050" spc="-5" dirty="0">
                          <a:latin typeface="Calibri"/>
                          <a:cs typeface="Calibri"/>
                        </a:rPr>
                        <a:t>o</a:t>
                      </a:r>
                      <a:r>
                        <a:rPr sz="1050" dirty="0">
                          <a:latin typeface="Calibri"/>
                          <a:cs typeface="Calibri"/>
                        </a:rPr>
                        <a:t>rk</a:t>
                      </a:r>
                      <a:r>
                        <a:rPr sz="1050" spc="-5" dirty="0">
                          <a:latin typeface="Calibri"/>
                          <a:cs typeface="Calibri"/>
                        </a:rPr>
                        <a:t>in</a:t>
                      </a:r>
                      <a:r>
                        <a:rPr sz="1050" dirty="0">
                          <a:latin typeface="Calibri"/>
                          <a:cs typeface="Calibri"/>
                        </a:rPr>
                        <a:t>g</a:t>
                      </a:r>
                      <a:r>
                        <a:rPr sz="1050" spc="-30" dirty="0">
                          <a:latin typeface="Calibri"/>
                          <a:cs typeface="Calibri"/>
                        </a:rPr>
                        <a:t> </a:t>
                      </a:r>
                      <a:r>
                        <a:rPr sz="1050" spc="-10" dirty="0">
                          <a:latin typeface="Calibri"/>
                          <a:cs typeface="Calibri"/>
                        </a:rPr>
                        <a:t>t</a:t>
                      </a:r>
                      <a:r>
                        <a:rPr sz="1050" spc="-5" dirty="0">
                          <a:latin typeface="Calibri"/>
                          <a:cs typeface="Calibri"/>
                        </a:rPr>
                        <a:t>o</a:t>
                      </a:r>
                      <a:r>
                        <a:rPr sz="1050" dirty="0">
                          <a:latin typeface="Calibri"/>
                          <a:cs typeface="Calibri"/>
                        </a:rPr>
                        <a:t>ward</a:t>
                      </a:r>
                      <a:r>
                        <a:rPr sz="1050" spc="-5" dirty="0">
                          <a:latin typeface="Calibri"/>
                          <a:cs typeface="Calibri"/>
                        </a:rPr>
                        <a:t>s</a:t>
                      </a:r>
                      <a:r>
                        <a:rPr sz="1050" dirty="0">
                          <a:latin typeface="Calibri"/>
                          <a:cs typeface="Calibri"/>
                        </a:rPr>
                        <a:t>,</a:t>
                      </a:r>
                      <a:r>
                        <a:rPr sz="1050" spc="-25" dirty="0">
                          <a:latin typeface="Calibri"/>
                          <a:cs typeface="Calibri"/>
                        </a:rPr>
                        <a:t> </a:t>
                      </a:r>
                      <a:r>
                        <a:rPr sz="1050" spc="-5" dirty="0">
                          <a:latin typeface="Calibri"/>
                          <a:cs typeface="Calibri"/>
                        </a:rPr>
                        <a:t>o</a:t>
                      </a:r>
                      <a:r>
                        <a:rPr sz="1050" dirty="0">
                          <a:latin typeface="Calibri"/>
                          <a:cs typeface="Calibri"/>
                        </a:rPr>
                        <a:t>r</a:t>
                      </a:r>
                      <a:r>
                        <a:rPr sz="1050" spc="-10" dirty="0">
                          <a:latin typeface="Calibri"/>
                          <a:cs typeface="Calibri"/>
                        </a:rPr>
                        <a:t> </a:t>
                      </a:r>
                      <a:r>
                        <a:rPr sz="1050" dirty="0">
                          <a:latin typeface="Calibri"/>
                          <a:cs typeface="Calibri"/>
                        </a:rPr>
                        <a:t>wi</a:t>
                      </a:r>
                      <a:r>
                        <a:rPr sz="1050" spc="-5" dirty="0">
                          <a:latin typeface="Calibri"/>
                          <a:cs typeface="Calibri"/>
                        </a:rPr>
                        <a:t>l</a:t>
                      </a:r>
                      <a:r>
                        <a:rPr sz="1050" dirty="0">
                          <a:latin typeface="Calibri"/>
                          <a:cs typeface="Calibri"/>
                        </a:rPr>
                        <a:t>l</a:t>
                      </a:r>
                      <a:r>
                        <a:rPr sz="1050" spc="-15" dirty="0">
                          <a:latin typeface="Calibri"/>
                          <a:cs typeface="Calibri"/>
                        </a:rPr>
                        <a:t> </a:t>
                      </a:r>
                      <a:r>
                        <a:rPr sz="1050" dirty="0">
                          <a:latin typeface="Calibri"/>
                          <a:cs typeface="Calibri"/>
                        </a:rPr>
                        <a:t>a</a:t>
                      </a:r>
                      <a:r>
                        <a:rPr sz="1050" spc="-5" dirty="0">
                          <a:latin typeface="Calibri"/>
                          <a:cs typeface="Calibri"/>
                        </a:rPr>
                        <a:t>l</a:t>
                      </a:r>
                      <a:r>
                        <a:rPr sz="1050" dirty="0">
                          <a:latin typeface="Calibri"/>
                          <a:cs typeface="Calibri"/>
                        </a:rPr>
                        <a:t>ready</a:t>
                      </a:r>
                      <a:r>
                        <a:rPr sz="1050" spc="-40" dirty="0">
                          <a:latin typeface="Calibri"/>
                          <a:cs typeface="Calibri"/>
                        </a:rPr>
                        <a:t> </a:t>
                      </a:r>
                      <a:r>
                        <a:rPr sz="1050" spc="-5" dirty="0">
                          <a:latin typeface="Calibri"/>
                          <a:cs typeface="Calibri"/>
                        </a:rPr>
                        <a:t>ha</a:t>
                      </a:r>
                      <a:r>
                        <a:rPr sz="1050" dirty="0">
                          <a:latin typeface="Calibri"/>
                          <a:cs typeface="Calibri"/>
                        </a:rPr>
                        <a:t>ve,</a:t>
                      </a:r>
                      <a:r>
                        <a:rPr sz="1050" spc="-10" dirty="0">
                          <a:latin typeface="Calibri"/>
                          <a:cs typeface="Calibri"/>
                        </a:rPr>
                        <a:t> </a:t>
                      </a:r>
                      <a:r>
                        <a:rPr sz="1050" dirty="0">
                          <a:latin typeface="Calibri"/>
                          <a:cs typeface="Calibri"/>
                        </a:rPr>
                        <a:t>a</a:t>
                      </a:r>
                      <a:r>
                        <a:rPr sz="1050" spc="-15" dirty="0">
                          <a:latin typeface="Calibri"/>
                          <a:cs typeface="Calibri"/>
                        </a:rPr>
                        <a:t> </a:t>
                      </a:r>
                      <a:r>
                        <a:rPr sz="1050" spc="-5" dirty="0">
                          <a:latin typeface="Calibri"/>
                          <a:cs typeface="Calibri"/>
                        </a:rPr>
                        <a:t>EH</a:t>
                      </a:r>
                      <a:r>
                        <a:rPr sz="1050" dirty="0">
                          <a:latin typeface="Calibri"/>
                          <a:cs typeface="Calibri"/>
                        </a:rPr>
                        <a:t>C</a:t>
                      </a:r>
                      <a:r>
                        <a:rPr sz="1050" spc="-10" dirty="0">
                          <a:latin typeface="Calibri"/>
                          <a:cs typeface="Calibri"/>
                        </a:rPr>
                        <a:t> </a:t>
                      </a:r>
                      <a:r>
                        <a:rPr sz="1050" spc="-5" dirty="0">
                          <a:latin typeface="Calibri"/>
                          <a:cs typeface="Calibri"/>
                        </a:rPr>
                        <a:t>pl</a:t>
                      </a:r>
                      <a:r>
                        <a:rPr sz="1050" dirty="0">
                          <a:latin typeface="Calibri"/>
                          <a:cs typeface="Calibri"/>
                        </a:rPr>
                        <a:t>a</a:t>
                      </a:r>
                      <a:r>
                        <a:rPr sz="1050" spc="-5" dirty="0">
                          <a:latin typeface="Calibri"/>
                          <a:cs typeface="Calibri"/>
                        </a:rPr>
                        <a:t>n</a:t>
                      </a:r>
                      <a:r>
                        <a:rPr sz="1050" dirty="0">
                          <a:latin typeface="Calibri"/>
                          <a:cs typeface="Calibri"/>
                        </a:rPr>
                        <a:t>.</a:t>
                      </a:r>
                    </a:p>
                    <a:p>
                      <a:pPr marL="387985" indent="-342900">
                        <a:lnSpc>
                          <a:spcPct val="100000"/>
                        </a:lnSpc>
                        <a:spcBef>
                          <a:spcPts val="190"/>
                        </a:spcBef>
                        <a:buFont typeface="Symbol"/>
                        <a:buChar char=""/>
                        <a:tabLst>
                          <a:tab pos="387985" algn="l"/>
                        </a:tabLst>
                      </a:pPr>
                      <a:r>
                        <a:rPr lang="en-GB" sz="1050" dirty="0" smtClean="0">
                          <a:latin typeface="Calibri"/>
                          <a:cs typeface="Calibri"/>
                        </a:rPr>
                        <a:t>SENDCo </a:t>
                      </a:r>
                      <a:r>
                        <a:rPr sz="1050" spc="-10" dirty="0" smtClean="0">
                          <a:latin typeface="Calibri"/>
                          <a:cs typeface="Calibri"/>
                        </a:rPr>
                        <a:t>t</a:t>
                      </a:r>
                      <a:r>
                        <a:rPr sz="1050" dirty="0" smtClean="0">
                          <a:latin typeface="Calibri"/>
                          <a:cs typeface="Calibri"/>
                        </a:rPr>
                        <a:t>o</a:t>
                      </a:r>
                      <a:r>
                        <a:rPr sz="1050" spc="-5" dirty="0" smtClean="0">
                          <a:latin typeface="Calibri"/>
                          <a:cs typeface="Calibri"/>
                        </a:rPr>
                        <a:t> </a:t>
                      </a:r>
                      <a:r>
                        <a:rPr sz="1050" spc="-5" dirty="0">
                          <a:latin typeface="Calibri"/>
                          <a:cs typeface="Calibri"/>
                        </a:rPr>
                        <a:t>s</a:t>
                      </a:r>
                      <a:r>
                        <a:rPr sz="1050" dirty="0">
                          <a:latin typeface="Calibri"/>
                          <a:cs typeface="Calibri"/>
                        </a:rPr>
                        <a:t>eek</a:t>
                      </a:r>
                      <a:r>
                        <a:rPr sz="1050" spc="-10" dirty="0">
                          <a:latin typeface="Calibri"/>
                          <a:cs typeface="Calibri"/>
                        </a:rPr>
                        <a:t> </a:t>
                      </a:r>
                      <a:r>
                        <a:rPr sz="1050" dirty="0">
                          <a:latin typeface="Calibri"/>
                          <a:cs typeface="Calibri"/>
                        </a:rPr>
                        <a:t>a</a:t>
                      </a:r>
                      <a:r>
                        <a:rPr sz="1050" spc="-5" dirty="0">
                          <a:latin typeface="Calibri"/>
                          <a:cs typeface="Calibri"/>
                        </a:rPr>
                        <a:t>d</a:t>
                      </a:r>
                      <a:r>
                        <a:rPr sz="1050" dirty="0">
                          <a:latin typeface="Calibri"/>
                          <a:cs typeface="Calibri"/>
                        </a:rPr>
                        <a:t>vice</a:t>
                      </a:r>
                      <a:r>
                        <a:rPr sz="1050" spc="-15" dirty="0">
                          <a:latin typeface="Calibri"/>
                          <a:cs typeface="Calibri"/>
                        </a:rPr>
                        <a:t> </a:t>
                      </a:r>
                      <a:r>
                        <a:rPr sz="1050" dirty="0">
                          <a:latin typeface="Calibri"/>
                          <a:cs typeface="Calibri"/>
                        </a:rPr>
                        <a:t>where</a:t>
                      </a:r>
                      <a:r>
                        <a:rPr sz="1050" spc="-20" dirty="0">
                          <a:latin typeface="Calibri"/>
                          <a:cs typeface="Calibri"/>
                        </a:rPr>
                        <a:t> </a:t>
                      </a:r>
                      <a:r>
                        <a:rPr sz="1050" spc="-5" dirty="0">
                          <a:latin typeface="Calibri"/>
                          <a:cs typeface="Calibri"/>
                        </a:rPr>
                        <a:t>neces</a:t>
                      </a:r>
                      <a:r>
                        <a:rPr sz="1050" spc="-10" dirty="0">
                          <a:latin typeface="Calibri"/>
                          <a:cs typeface="Calibri"/>
                        </a:rPr>
                        <a:t>s</a:t>
                      </a:r>
                      <a:r>
                        <a:rPr sz="1050" dirty="0">
                          <a:latin typeface="Calibri"/>
                          <a:cs typeface="Calibri"/>
                        </a:rPr>
                        <a:t>ary</a:t>
                      </a:r>
                      <a:r>
                        <a:rPr sz="1050" spc="-10" dirty="0">
                          <a:latin typeface="Calibri"/>
                          <a:cs typeface="Calibri"/>
                        </a:rPr>
                        <a:t> </a:t>
                      </a:r>
                      <a:r>
                        <a:rPr sz="1050" spc="-5" dirty="0">
                          <a:latin typeface="Calibri"/>
                          <a:cs typeface="Calibri"/>
                        </a:rPr>
                        <a:t>f</a:t>
                      </a:r>
                      <a:r>
                        <a:rPr sz="1050" dirty="0">
                          <a:latin typeface="Calibri"/>
                          <a:cs typeface="Calibri"/>
                        </a:rPr>
                        <a:t>r</a:t>
                      </a:r>
                      <a:r>
                        <a:rPr sz="1050" spc="-5" dirty="0">
                          <a:latin typeface="Calibri"/>
                          <a:cs typeface="Calibri"/>
                        </a:rPr>
                        <a:t>o</a:t>
                      </a:r>
                      <a:r>
                        <a:rPr sz="1050" dirty="0">
                          <a:latin typeface="Calibri"/>
                          <a:cs typeface="Calibri"/>
                        </a:rPr>
                        <a:t>m</a:t>
                      </a:r>
                      <a:r>
                        <a:rPr sz="1050" spc="-25" dirty="0">
                          <a:latin typeface="Calibri"/>
                          <a:cs typeface="Calibri"/>
                        </a:rPr>
                        <a:t> </a:t>
                      </a:r>
                      <a:r>
                        <a:rPr sz="1050" spc="-5" dirty="0">
                          <a:latin typeface="Calibri"/>
                          <a:cs typeface="Calibri"/>
                        </a:rPr>
                        <a:t>ou</a:t>
                      </a:r>
                      <a:r>
                        <a:rPr sz="1050" spc="-10" dirty="0">
                          <a:latin typeface="Calibri"/>
                          <a:cs typeface="Calibri"/>
                        </a:rPr>
                        <a:t>ts</a:t>
                      </a:r>
                      <a:r>
                        <a:rPr sz="1050" dirty="0">
                          <a:latin typeface="Calibri"/>
                          <a:cs typeface="Calibri"/>
                        </a:rPr>
                        <a:t>i</a:t>
                      </a:r>
                      <a:r>
                        <a:rPr sz="1050" spc="-10" dirty="0">
                          <a:latin typeface="Calibri"/>
                          <a:cs typeface="Calibri"/>
                        </a:rPr>
                        <a:t>d</a:t>
                      </a:r>
                      <a:r>
                        <a:rPr sz="1050" dirty="0">
                          <a:latin typeface="Calibri"/>
                          <a:cs typeface="Calibri"/>
                        </a:rPr>
                        <a:t>e </a:t>
                      </a:r>
                      <a:r>
                        <a:rPr sz="1050" spc="-10" dirty="0">
                          <a:latin typeface="Calibri"/>
                          <a:cs typeface="Calibri"/>
                        </a:rPr>
                        <a:t>s</a:t>
                      </a:r>
                      <a:r>
                        <a:rPr sz="1050" spc="-5" dirty="0">
                          <a:latin typeface="Calibri"/>
                          <a:cs typeface="Calibri"/>
                        </a:rPr>
                        <a:t>peci</a:t>
                      </a:r>
                      <a:r>
                        <a:rPr sz="1050" dirty="0">
                          <a:latin typeface="Calibri"/>
                          <a:cs typeface="Calibri"/>
                        </a:rPr>
                        <a:t>a</a:t>
                      </a:r>
                      <a:r>
                        <a:rPr sz="1050" spc="-5" dirty="0">
                          <a:latin typeface="Calibri"/>
                          <a:cs typeface="Calibri"/>
                        </a:rPr>
                        <a:t>l</a:t>
                      </a:r>
                      <a:r>
                        <a:rPr sz="1050" dirty="0">
                          <a:latin typeface="Calibri"/>
                          <a:cs typeface="Calibri"/>
                        </a:rPr>
                        <a:t>i</a:t>
                      </a:r>
                      <a:r>
                        <a:rPr sz="1050" spc="-10" dirty="0">
                          <a:latin typeface="Calibri"/>
                          <a:cs typeface="Calibri"/>
                        </a:rPr>
                        <a:t>sts</a:t>
                      </a:r>
                      <a:r>
                        <a:rPr sz="1050" dirty="0">
                          <a:latin typeface="Calibri"/>
                          <a:cs typeface="Calibri"/>
                        </a:rPr>
                        <a:t>.</a:t>
                      </a:r>
                    </a:p>
                    <a:p>
                      <a:pPr marL="387985" indent="-342900">
                        <a:lnSpc>
                          <a:spcPct val="100000"/>
                        </a:lnSpc>
                        <a:spcBef>
                          <a:spcPts val="190"/>
                        </a:spcBef>
                        <a:buFont typeface="Symbol"/>
                        <a:buChar char=""/>
                        <a:tabLst>
                          <a:tab pos="387985" algn="l"/>
                        </a:tabLst>
                      </a:pPr>
                      <a:r>
                        <a:rPr sz="1050" spc="-5" dirty="0">
                          <a:latin typeface="Calibri"/>
                          <a:cs typeface="Calibri"/>
                        </a:rPr>
                        <a:t>T</a:t>
                      </a:r>
                      <a:r>
                        <a:rPr sz="1050" dirty="0">
                          <a:latin typeface="Calibri"/>
                          <a:cs typeface="Calibri"/>
                        </a:rPr>
                        <a:t>ra</a:t>
                      </a:r>
                      <a:r>
                        <a:rPr sz="1050" spc="-5" dirty="0">
                          <a:latin typeface="Calibri"/>
                          <a:cs typeface="Calibri"/>
                        </a:rPr>
                        <a:t>inin</a:t>
                      </a:r>
                      <a:r>
                        <a:rPr sz="1050" dirty="0">
                          <a:latin typeface="Calibri"/>
                          <a:cs typeface="Calibri"/>
                        </a:rPr>
                        <a:t>g</a:t>
                      </a:r>
                      <a:r>
                        <a:rPr sz="1050" spc="-30" dirty="0">
                          <a:latin typeface="Calibri"/>
                          <a:cs typeface="Calibri"/>
                        </a:rPr>
                        <a:t> </a:t>
                      </a:r>
                      <a:r>
                        <a:rPr sz="1050" spc="-5" dirty="0">
                          <a:latin typeface="Calibri"/>
                          <a:cs typeface="Calibri"/>
                        </a:rPr>
                        <a:t>fo</a:t>
                      </a:r>
                      <a:r>
                        <a:rPr sz="1050" dirty="0">
                          <a:latin typeface="Calibri"/>
                          <a:cs typeface="Calibri"/>
                        </a:rPr>
                        <a:t>r</a:t>
                      </a:r>
                      <a:r>
                        <a:rPr sz="1050" spc="-10" dirty="0">
                          <a:latin typeface="Calibri"/>
                          <a:cs typeface="Calibri"/>
                        </a:rPr>
                        <a:t> </a:t>
                      </a:r>
                      <a:r>
                        <a:rPr sz="1050" dirty="0">
                          <a:latin typeface="Calibri"/>
                          <a:cs typeface="Calibri"/>
                        </a:rPr>
                        <a:t>a</a:t>
                      </a:r>
                      <a:r>
                        <a:rPr sz="1050" spc="-5" dirty="0">
                          <a:latin typeface="Calibri"/>
                          <a:cs typeface="Calibri"/>
                        </a:rPr>
                        <a:t>dul</a:t>
                      </a:r>
                      <a:r>
                        <a:rPr sz="1050" spc="-10" dirty="0">
                          <a:latin typeface="Calibri"/>
                          <a:cs typeface="Calibri"/>
                        </a:rPr>
                        <a:t>t</a:t>
                      </a:r>
                      <a:r>
                        <a:rPr sz="1050" dirty="0">
                          <a:latin typeface="Calibri"/>
                          <a:cs typeface="Calibri"/>
                        </a:rPr>
                        <a:t>s</a:t>
                      </a:r>
                      <a:r>
                        <a:rPr sz="1050" spc="-5" dirty="0">
                          <a:latin typeface="Calibri"/>
                          <a:cs typeface="Calibri"/>
                        </a:rPr>
                        <a:t> </a:t>
                      </a:r>
                      <a:r>
                        <a:rPr sz="1050" dirty="0">
                          <a:latin typeface="Calibri"/>
                          <a:cs typeface="Calibri"/>
                        </a:rPr>
                        <a:t>i</a:t>
                      </a:r>
                      <a:r>
                        <a:rPr sz="1050" spc="-5" dirty="0">
                          <a:latin typeface="Calibri"/>
                          <a:cs typeface="Calibri"/>
                        </a:rPr>
                        <a:t>n</a:t>
                      </a:r>
                      <a:r>
                        <a:rPr sz="1050" dirty="0">
                          <a:latin typeface="Calibri"/>
                          <a:cs typeface="Calibri"/>
                        </a:rPr>
                        <a:t>vo</a:t>
                      </a:r>
                      <a:r>
                        <a:rPr sz="1050" spc="-5" dirty="0">
                          <a:latin typeface="Calibri"/>
                          <a:cs typeface="Calibri"/>
                        </a:rPr>
                        <a:t>l</a:t>
                      </a:r>
                      <a:r>
                        <a:rPr sz="1050" dirty="0">
                          <a:latin typeface="Calibri"/>
                          <a:cs typeface="Calibri"/>
                        </a:rPr>
                        <a:t>ved</a:t>
                      </a:r>
                      <a:r>
                        <a:rPr sz="1050" spc="-40" dirty="0">
                          <a:latin typeface="Calibri"/>
                          <a:cs typeface="Calibri"/>
                        </a:rPr>
                        <a:t> </a:t>
                      </a:r>
                      <a:r>
                        <a:rPr sz="1050" dirty="0">
                          <a:latin typeface="Calibri"/>
                          <a:cs typeface="Calibri"/>
                        </a:rPr>
                        <a:t>in</a:t>
                      </a:r>
                      <a:r>
                        <a:rPr sz="1050" spc="-5" dirty="0">
                          <a:latin typeface="Calibri"/>
                          <a:cs typeface="Calibri"/>
                        </a:rPr>
                        <a:t> th</a:t>
                      </a:r>
                      <a:r>
                        <a:rPr sz="1050" dirty="0">
                          <a:latin typeface="Calibri"/>
                          <a:cs typeface="Calibri"/>
                        </a:rPr>
                        <a:t>e</a:t>
                      </a:r>
                      <a:r>
                        <a:rPr sz="1050" spc="-10" dirty="0">
                          <a:latin typeface="Calibri"/>
                          <a:cs typeface="Calibri"/>
                        </a:rPr>
                        <a:t> </a:t>
                      </a:r>
                      <a:r>
                        <a:rPr sz="1050" dirty="0">
                          <a:latin typeface="Calibri"/>
                          <a:cs typeface="Calibri"/>
                        </a:rPr>
                        <a:t>c</a:t>
                      </a:r>
                      <a:r>
                        <a:rPr sz="1050" spc="-5" dirty="0">
                          <a:latin typeface="Calibri"/>
                          <a:cs typeface="Calibri"/>
                        </a:rPr>
                        <a:t>a</a:t>
                      </a:r>
                      <a:r>
                        <a:rPr sz="1050" dirty="0">
                          <a:latin typeface="Calibri"/>
                          <a:cs typeface="Calibri"/>
                        </a:rPr>
                        <a:t>re</a:t>
                      </a:r>
                      <a:r>
                        <a:rPr sz="1050" spc="-10" dirty="0">
                          <a:latin typeface="Calibri"/>
                          <a:cs typeface="Calibri"/>
                        </a:rPr>
                        <a:t> </a:t>
                      </a:r>
                      <a:r>
                        <a:rPr sz="1050" spc="-5" dirty="0">
                          <a:latin typeface="Calibri"/>
                          <a:cs typeface="Calibri"/>
                        </a:rPr>
                        <a:t>o</a:t>
                      </a:r>
                      <a:r>
                        <a:rPr sz="1050" dirty="0">
                          <a:latin typeface="Calibri"/>
                          <a:cs typeface="Calibri"/>
                        </a:rPr>
                        <a:t>f </a:t>
                      </a:r>
                      <a:r>
                        <a:rPr sz="1050" spc="-10" dirty="0">
                          <a:latin typeface="Calibri"/>
                          <a:cs typeface="Calibri"/>
                        </a:rPr>
                        <a:t>t</a:t>
                      </a:r>
                      <a:r>
                        <a:rPr sz="1050" spc="-5" dirty="0">
                          <a:latin typeface="Calibri"/>
                          <a:cs typeface="Calibri"/>
                        </a:rPr>
                        <a:t>h</a:t>
                      </a:r>
                      <a:r>
                        <a:rPr sz="1050" dirty="0">
                          <a:latin typeface="Calibri"/>
                          <a:cs typeface="Calibri"/>
                        </a:rPr>
                        <a:t>e c</a:t>
                      </a:r>
                      <a:r>
                        <a:rPr sz="1050" spc="-5" dirty="0">
                          <a:latin typeface="Calibri"/>
                          <a:cs typeface="Calibri"/>
                        </a:rPr>
                        <a:t>h</a:t>
                      </a:r>
                      <a:r>
                        <a:rPr sz="1050" dirty="0">
                          <a:latin typeface="Calibri"/>
                          <a:cs typeface="Calibri"/>
                        </a:rPr>
                        <a:t>i</a:t>
                      </a:r>
                      <a:r>
                        <a:rPr sz="1050" spc="-5" dirty="0">
                          <a:latin typeface="Calibri"/>
                          <a:cs typeface="Calibri"/>
                        </a:rPr>
                        <a:t>l</a:t>
                      </a:r>
                      <a:r>
                        <a:rPr sz="1050" dirty="0">
                          <a:latin typeface="Calibri"/>
                          <a:cs typeface="Calibri"/>
                        </a:rPr>
                        <a:t>d</a:t>
                      </a:r>
                      <a:r>
                        <a:rPr sz="1050" spc="-15" dirty="0">
                          <a:latin typeface="Calibri"/>
                          <a:cs typeface="Calibri"/>
                        </a:rPr>
                        <a:t> </a:t>
                      </a:r>
                      <a:r>
                        <a:rPr sz="1050" spc="-10" dirty="0">
                          <a:latin typeface="Calibri"/>
                          <a:cs typeface="Calibri"/>
                        </a:rPr>
                        <a:t>t</a:t>
                      </a:r>
                      <a:r>
                        <a:rPr sz="1050" dirty="0">
                          <a:latin typeface="Calibri"/>
                          <a:cs typeface="Calibri"/>
                        </a:rPr>
                        <a:t>o</a:t>
                      </a:r>
                      <a:r>
                        <a:rPr sz="1050" spc="-5" dirty="0">
                          <a:latin typeface="Calibri"/>
                          <a:cs typeface="Calibri"/>
                        </a:rPr>
                        <a:t> b</a:t>
                      </a:r>
                      <a:r>
                        <a:rPr sz="1050" dirty="0">
                          <a:latin typeface="Calibri"/>
                          <a:cs typeface="Calibri"/>
                        </a:rPr>
                        <a:t>e</a:t>
                      </a:r>
                      <a:r>
                        <a:rPr sz="1050" spc="-10" dirty="0">
                          <a:latin typeface="Calibri"/>
                          <a:cs typeface="Calibri"/>
                        </a:rPr>
                        <a:t> </a:t>
                      </a:r>
                      <a:r>
                        <a:rPr sz="1050" dirty="0">
                          <a:latin typeface="Calibri"/>
                          <a:cs typeface="Calibri"/>
                        </a:rPr>
                        <a:t>re</a:t>
                      </a:r>
                      <a:r>
                        <a:rPr sz="1050" spc="-5" dirty="0">
                          <a:latin typeface="Calibri"/>
                          <a:cs typeface="Calibri"/>
                        </a:rPr>
                        <a:t>gul</a:t>
                      </a:r>
                      <a:r>
                        <a:rPr sz="1050" dirty="0">
                          <a:latin typeface="Calibri"/>
                          <a:cs typeface="Calibri"/>
                        </a:rPr>
                        <a:t>ar.</a:t>
                      </a:r>
                    </a:p>
                    <a:p>
                      <a:pPr marL="387985" indent="-342900">
                        <a:lnSpc>
                          <a:spcPct val="100000"/>
                        </a:lnSpc>
                        <a:spcBef>
                          <a:spcPts val="190"/>
                        </a:spcBef>
                        <a:buFont typeface="Symbol"/>
                        <a:buChar char=""/>
                        <a:tabLst>
                          <a:tab pos="387985" algn="l"/>
                        </a:tabLst>
                      </a:pPr>
                      <a:r>
                        <a:rPr sz="1050" spc="-5" dirty="0">
                          <a:latin typeface="Calibri"/>
                          <a:cs typeface="Calibri"/>
                        </a:rPr>
                        <a:t>Speci</a:t>
                      </a:r>
                      <a:r>
                        <a:rPr sz="1050" dirty="0">
                          <a:latin typeface="Calibri"/>
                          <a:cs typeface="Calibri"/>
                        </a:rPr>
                        <a:t>a</a:t>
                      </a:r>
                      <a:r>
                        <a:rPr sz="1050" spc="-5" dirty="0">
                          <a:latin typeface="Calibri"/>
                          <a:cs typeface="Calibri"/>
                        </a:rPr>
                        <a:t>l</a:t>
                      </a:r>
                      <a:r>
                        <a:rPr sz="1050" dirty="0">
                          <a:latin typeface="Calibri"/>
                          <a:cs typeface="Calibri"/>
                        </a:rPr>
                        <a:t>i</a:t>
                      </a:r>
                      <a:r>
                        <a:rPr sz="1050" spc="-10" dirty="0">
                          <a:latin typeface="Calibri"/>
                          <a:cs typeface="Calibri"/>
                        </a:rPr>
                        <a:t>s</a:t>
                      </a:r>
                      <a:r>
                        <a:rPr sz="1050" dirty="0">
                          <a:latin typeface="Calibri"/>
                          <a:cs typeface="Calibri"/>
                        </a:rPr>
                        <a:t>t</a:t>
                      </a:r>
                      <a:r>
                        <a:rPr sz="1050" spc="-5" dirty="0">
                          <a:latin typeface="Calibri"/>
                          <a:cs typeface="Calibri"/>
                        </a:rPr>
                        <a:t> </a:t>
                      </a:r>
                      <a:r>
                        <a:rPr sz="1050" dirty="0">
                          <a:latin typeface="Calibri"/>
                          <a:cs typeface="Calibri"/>
                        </a:rPr>
                        <a:t>a</a:t>
                      </a:r>
                      <a:r>
                        <a:rPr sz="1050" spc="-10" dirty="0">
                          <a:latin typeface="Calibri"/>
                          <a:cs typeface="Calibri"/>
                        </a:rPr>
                        <a:t>ss</a:t>
                      </a:r>
                      <a:r>
                        <a:rPr sz="1050" dirty="0">
                          <a:latin typeface="Calibri"/>
                          <a:cs typeface="Calibri"/>
                        </a:rPr>
                        <a:t>es</a:t>
                      </a:r>
                      <a:r>
                        <a:rPr sz="1050" spc="-10" dirty="0">
                          <a:latin typeface="Calibri"/>
                          <a:cs typeface="Calibri"/>
                        </a:rPr>
                        <a:t>s</a:t>
                      </a:r>
                      <a:r>
                        <a:rPr sz="1050" spc="-5" dirty="0">
                          <a:latin typeface="Calibri"/>
                          <a:cs typeface="Calibri"/>
                        </a:rPr>
                        <a:t>m</a:t>
                      </a:r>
                      <a:r>
                        <a:rPr sz="1050" dirty="0">
                          <a:latin typeface="Calibri"/>
                          <a:cs typeface="Calibri"/>
                        </a:rPr>
                        <a:t>en</a:t>
                      </a:r>
                      <a:r>
                        <a:rPr sz="1050" spc="-10" dirty="0">
                          <a:latin typeface="Calibri"/>
                          <a:cs typeface="Calibri"/>
                        </a:rPr>
                        <a:t>t</a:t>
                      </a:r>
                      <a:r>
                        <a:rPr sz="1050" dirty="0">
                          <a:latin typeface="Calibri"/>
                          <a:cs typeface="Calibri"/>
                        </a:rPr>
                        <a:t>s</a:t>
                      </a:r>
                      <a:r>
                        <a:rPr sz="1050" spc="5" dirty="0">
                          <a:latin typeface="Calibri"/>
                          <a:cs typeface="Calibri"/>
                        </a:rPr>
                        <a:t> </a:t>
                      </a:r>
                      <a:r>
                        <a:rPr sz="1050" dirty="0">
                          <a:latin typeface="Calibri"/>
                          <a:cs typeface="Calibri"/>
                        </a:rPr>
                        <a:t>are</a:t>
                      </a:r>
                      <a:r>
                        <a:rPr sz="1050" spc="-20" dirty="0">
                          <a:latin typeface="Calibri"/>
                          <a:cs typeface="Calibri"/>
                        </a:rPr>
                        <a:t> </a:t>
                      </a:r>
                      <a:r>
                        <a:rPr sz="1050" spc="-5" dirty="0">
                          <a:latin typeface="Calibri"/>
                          <a:cs typeface="Calibri"/>
                        </a:rPr>
                        <a:t>u</a:t>
                      </a:r>
                      <a:r>
                        <a:rPr sz="1050" spc="-10" dirty="0">
                          <a:latin typeface="Calibri"/>
                          <a:cs typeface="Calibri"/>
                        </a:rPr>
                        <a:t>s</a:t>
                      </a:r>
                      <a:r>
                        <a:rPr sz="1050" dirty="0">
                          <a:latin typeface="Calibri"/>
                          <a:cs typeface="Calibri"/>
                        </a:rPr>
                        <a:t>ed </a:t>
                      </a:r>
                      <a:r>
                        <a:rPr sz="1050" spc="-5" dirty="0">
                          <a:latin typeface="Calibri"/>
                          <a:cs typeface="Calibri"/>
                        </a:rPr>
                        <a:t>t</a:t>
                      </a:r>
                      <a:r>
                        <a:rPr sz="1050" dirty="0">
                          <a:latin typeface="Calibri"/>
                          <a:cs typeface="Calibri"/>
                        </a:rPr>
                        <a:t>o</a:t>
                      </a:r>
                      <a:r>
                        <a:rPr sz="1050" spc="-5" dirty="0">
                          <a:latin typeface="Calibri"/>
                          <a:cs typeface="Calibri"/>
                        </a:rPr>
                        <a:t> </a:t>
                      </a:r>
                      <a:r>
                        <a:rPr sz="1050" dirty="0">
                          <a:latin typeface="Calibri"/>
                          <a:cs typeface="Calibri"/>
                        </a:rPr>
                        <a:t>rec</a:t>
                      </a:r>
                      <a:r>
                        <a:rPr sz="1050" spc="-10" dirty="0">
                          <a:latin typeface="Calibri"/>
                          <a:cs typeface="Calibri"/>
                        </a:rPr>
                        <a:t>o</a:t>
                      </a:r>
                      <a:r>
                        <a:rPr sz="1050" spc="-5" dirty="0">
                          <a:latin typeface="Calibri"/>
                          <a:cs typeface="Calibri"/>
                        </a:rPr>
                        <a:t>gni</a:t>
                      </a:r>
                      <a:r>
                        <a:rPr sz="1050" spc="-10" dirty="0">
                          <a:latin typeface="Calibri"/>
                          <a:cs typeface="Calibri"/>
                        </a:rPr>
                        <a:t>s</a:t>
                      </a:r>
                      <a:r>
                        <a:rPr sz="1050" dirty="0">
                          <a:latin typeface="Calibri"/>
                          <a:cs typeface="Calibri"/>
                        </a:rPr>
                        <a:t>e</a:t>
                      </a:r>
                      <a:r>
                        <a:rPr sz="1050" spc="-10" dirty="0">
                          <a:latin typeface="Calibri"/>
                          <a:cs typeface="Calibri"/>
                        </a:rPr>
                        <a:t> st</a:t>
                      </a:r>
                      <a:r>
                        <a:rPr sz="1050" dirty="0">
                          <a:latin typeface="Calibri"/>
                          <a:cs typeface="Calibri"/>
                        </a:rPr>
                        <a:t>eps</a:t>
                      </a:r>
                      <a:r>
                        <a:rPr sz="1050" spc="-5" dirty="0">
                          <a:latin typeface="Calibri"/>
                          <a:cs typeface="Calibri"/>
                        </a:rPr>
                        <a:t> </a:t>
                      </a:r>
                      <a:r>
                        <a:rPr sz="1050" dirty="0">
                          <a:latin typeface="Calibri"/>
                          <a:cs typeface="Calibri"/>
                        </a:rPr>
                        <a:t>in</a:t>
                      </a:r>
                      <a:r>
                        <a:rPr sz="1050" spc="-5" dirty="0">
                          <a:latin typeface="Calibri"/>
                          <a:cs typeface="Calibri"/>
                        </a:rPr>
                        <a:t> </a:t>
                      </a:r>
                      <a:r>
                        <a:rPr sz="1050" dirty="0" smtClean="0">
                          <a:latin typeface="Calibri"/>
                          <a:cs typeface="Calibri"/>
                        </a:rPr>
                        <a:t>learni</a:t>
                      </a:r>
                      <a:r>
                        <a:rPr sz="1050" spc="-10" dirty="0" smtClean="0">
                          <a:latin typeface="Calibri"/>
                          <a:cs typeface="Calibri"/>
                        </a:rPr>
                        <a:t>n</a:t>
                      </a:r>
                      <a:r>
                        <a:rPr sz="1050" spc="-5" dirty="0" smtClean="0">
                          <a:latin typeface="Calibri"/>
                          <a:cs typeface="Calibri"/>
                        </a:rPr>
                        <a:t>g</a:t>
                      </a:r>
                      <a:r>
                        <a:rPr lang="en-GB" sz="1050" spc="0" baseline="0" dirty="0" smtClean="0">
                          <a:latin typeface="Calibri"/>
                          <a:cs typeface="Calibri"/>
                        </a:rPr>
                        <a:t> – Educational Psychologist</a:t>
                      </a:r>
                      <a:endParaRPr sz="1050" dirty="0">
                        <a:latin typeface="Calibri"/>
                        <a:cs typeface="Calibri"/>
                      </a:endParaRPr>
                    </a:p>
                    <a:p>
                      <a:pPr marL="387985" indent="-342900">
                        <a:lnSpc>
                          <a:spcPct val="100000"/>
                        </a:lnSpc>
                        <a:spcBef>
                          <a:spcPts val="180"/>
                        </a:spcBef>
                        <a:buFont typeface="Symbol"/>
                        <a:buChar char=""/>
                        <a:tabLst>
                          <a:tab pos="387985" algn="l"/>
                        </a:tabLst>
                      </a:pPr>
                      <a:r>
                        <a:rPr sz="1050" dirty="0">
                          <a:latin typeface="Calibri"/>
                          <a:cs typeface="Calibri"/>
                        </a:rPr>
                        <a:t>M</a:t>
                      </a:r>
                      <a:r>
                        <a:rPr sz="1050" spc="-10" dirty="0">
                          <a:latin typeface="Calibri"/>
                          <a:cs typeface="Calibri"/>
                        </a:rPr>
                        <a:t>o</a:t>
                      </a:r>
                      <a:r>
                        <a:rPr sz="1050" spc="-5" dirty="0">
                          <a:latin typeface="Calibri"/>
                          <a:cs typeface="Calibri"/>
                        </a:rPr>
                        <a:t>ni</a:t>
                      </a:r>
                      <a:r>
                        <a:rPr sz="1050" spc="-10" dirty="0">
                          <a:latin typeface="Calibri"/>
                          <a:cs typeface="Calibri"/>
                        </a:rPr>
                        <a:t>t</a:t>
                      </a:r>
                      <a:r>
                        <a:rPr sz="1050" spc="-5" dirty="0">
                          <a:latin typeface="Calibri"/>
                          <a:cs typeface="Calibri"/>
                        </a:rPr>
                        <a:t>o</a:t>
                      </a:r>
                      <a:r>
                        <a:rPr sz="1050" dirty="0">
                          <a:latin typeface="Calibri"/>
                          <a:cs typeface="Calibri"/>
                        </a:rPr>
                        <a:t>ri</a:t>
                      </a:r>
                      <a:r>
                        <a:rPr sz="1050" spc="-10" dirty="0">
                          <a:latin typeface="Calibri"/>
                          <a:cs typeface="Calibri"/>
                        </a:rPr>
                        <a:t>n</a:t>
                      </a:r>
                      <a:r>
                        <a:rPr sz="1050" dirty="0">
                          <a:latin typeface="Calibri"/>
                          <a:cs typeface="Calibri"/>
                        </a:rPr>
                        <a:t>g</a:t>
                      </a:r>
                      <a:r>
                        <a:rPr sz="1050" spc="-15" dirty="0">
                          <a:latin typeface="Calibri"/>
                          <a:cs typeface="Calibri"/>
                        </a:rPr>
                        <a:t> </a:t>
                      </a:r>
                      <a:r>
                        <a:rPr sz="1050" spc="-5" dirty="0">
                          <a:latin typeface="Calibri"/>
                          <a:cs typeface="Calibri"/>
                        </a:rPr>
                        <a:t>o</a:t>
                      </a:r>
                      <a:r>
                        <a:rPr sz="1050" dirty="0">
                          <a:latin typeface="Calibri"/>
                          <a:cs typeface="Calibri"/>
                        </a:rPr>
                        <a:t>f</a:t>
                      </a:r>
                      <a:r>
                        <a:rPr sz="1050" spc="-10" dirty="0">
                          <a:latin typeface="Calibri"/>
                          <a:cs typeface="Calibri"/>
                        </a:rPr>
                        <a:t> t</a:t>
                      </a:r>
                      <a:r>
                        <a:rPr sz="1050" spc="-5" dirty="0">
                          <a:latin typeface="Calibri"/>
                          <a:cs typeface="Calibri"/>
                        </a:rPr>
                        <a:t>h</a:t>
                      </a:r>
                      <a:r>
                        <a:rPr sz="1050" dirty="0">
                          <a:latin typeface="Calibri"/>
                          <a:cs typeface="Calibri"/>
                        </a:rPr>
                        <a:t>e </a:t>
                      </a:r>
                      <a:r>
                        <a:rPr sz="1050" spc="-5" dirty="0">
                          <a:latin typeface="Calibri"/>
                          <a:cs typeface="Calibri"/>
                        </a:rPr>
                        <a:t>su</a:t>
                      </a:r>
                      <a:r>
                        <a:rPr sz="1050" spc="-10" dirty="0">
                          <a:latin typeface="Calibri"/>
                          <a:cs typeface="Calibri"/>
                        </a:rPr>
                        <a:t>p</a:t>
                      </a:r>
                      <a:r>
                        <a:rPr sz="1050" spc="-5" dirty="0">
                          <a:latin typeface="Calibri"/>
                          <a:cs typeface="Calibri"/>
                        </a:rPr>
                        <a:t>p</a:t>
                      </a:r>
                      <a:r>
                        <a:rPr sz="1050" spc="-10" dirty="0">
                          <a:latin typeface="Calibri"/>
                          <a:cs typeface="Calibri"/>
                        </a:rPr>
                        <a:t>o</a:t>
                      </a:r>
                      <a:r>
                        <a:rPr sz="1050" dirty="0">
                          <a:latin typeface="Calibri"/>
                          <a:cs typeface="Calibri"/>
                        </a:rPr>
                        <a:t>rt</a:t>
                      </a:r>
                      <a:r>
                        <a:rPr sz="1050" spc="-15" dirty="0">
                          <a:latin typeface="Calibri"/>
                          <a:cs typeface="Calibri"/>
                        </a:rPr>
                        <a:t> </a:t>
                      </a:r>
                      <a:r>
                        <a:rPr sz="1050" spc="-5" dirty="0">
                          <a:latin typeface="Calibri"/>
                          <a:cs typeface="Calibri"/>
                        </a:rPr>
                        <a:t>g</a:t>
                      </a:r>
                      <a:r>
                        <a:rPr sz="1050" dirty="0">
                          <a:latin typeface="Calibri"/>
                          <a:cs typeface="Calibri"/>
                        </a:rPr>
                        <a:t>iven</a:t>
                      </a:r>
                      <a:r>
                        <a:rPr sz="1050" spc="-15" dirty="0">
                          <a:latin typeface="Calibri"/>
                          <a:cs typeface="Calibri"/>
                        </a:rPr>
                        <a:t> </a:t>
                      </a:r>
                      <a:r>
                        <a:rPr sz="1050" spc="-10" dirty="0">
                          <a:latin typeface="Calibri"/>
                          <a:cs typeface="Calibri"/>
                        </a:rPr>
                        <a:t>t</a:t>
                      </a:r>
                      <a:r>
                        <a:rPr sz="1050" dirty="0">
                          <a:latin typeface="Calibri"/>
                          <a:cs typeface="Calibri"/>
                        </a:rPr>
                        <a:t>o</a:t>
                      </a:r>
                      <a:r>
                        <a:rPr sz="1050" spc="-5" dirty="0">
                          <a:latin typeface="Calibri"/>
                          <a:cs typeface="Calibri"/>
                        </a:rPr>
                        <a:t> th</a:t>
                      </a:r>
                      <a:r>
                        <a:rPr sz="1050" dirty="0">
                          <a:latin typeface="Calibri"/>
                          <a:cs typeface="Calibri"/>
                        </a:rPr>
                        <a:t>e c</a:t>
                      </a:r>
                      <a:r>
                        <a:rPr sz="1050" spc="-5" dirty="0">
                          <a:latin typeface="Calibri"/>
                          <a:cs typeface="Calibri"/>
                        </a:rPr>
                        <a:t>h</a:t>
                      </a:r>
                      <a:r>
                        <a:rPr sz="1050" dirty="0">
                          <a:latin typeface="Calibri"/>
                          <a:cs typeface="Calibri"/>
                        </a:rPr>
                        <a:t>i</a:t>
                      </a:r>
                      <a:r>
                        <a:rPr sz="1050" spc="-5" dirty="0">
                          <a:latin typeface="Calibri"/>
                          <a:cs typeface="Calibri"/>
                        </a:rPr>
                        <a:t>l</a:t>
                      </a:r>
                      <a:r>
                        <a:rPr sz="1050" dirty="0">
                          <a:latin typeface="Calibri"/>
                          <a:cs typeface="Calibri"/>
                        </a:rPr>
                        <a:t>d</a:t>
                      </a:r>
                      <a:r>
                        <a:rPr sz="1050" spc="-15" dirty="0">
                          <a:latin typeface="Calibri"/>
                          <a:cs typeface="Calibri"/>
                        </a:rPr>
                        <a:t> </a:t>
                      </a:r>
                      <a:r>
                        <a:rPr sz="1050" spc="-10" dirty="0">
                          <a:latin typeface="Calibri"/>
                          <a:cs typeface="Calibri"/>
                        </a:rPr>
                        <a:t>t</a:t>
                      </a:r>
                      <a:r>
                        <a:rPr sz="1050" spc="-5" dirty="0">
                          <a:latin typeface="Calibri"/>
                          <a:cs typeface="Calibri"/>
                        </a:rPr>
                        <a:t>hrou</a:t>
                      </a:r>
                      <a:r>
                        <a:rPr sz="1050" spc="-10" dirty="0">
                          <a:latin typeface="Calibri"/>
                          <a:cs typeface="Calibri"/>
                        </a:rPr>
                        <a:t>g</a:t>
                      </a:r>
                      <a:r>
                        <a:rPr sz="1050" dirty="0">
                          <a:latin typeface="Calibri"/>
                          <a:cs typeface="Calibri"/>
                        </a:rPr>
                        <a:t>h</a:t>
                      </a:r>
                      <a:r>
                        <a:rPr sz="1050" spc="-15" dirty="0">
                          <a:latin typeface="Calibri"/>
                          <a:cs typeface="Calibri"/>
                        </a:rPr>
                        <a:t> </a:t>
                      </a:r>
                      <a:r>
                        <a:rPr sz="1050" dirty="0">
                          <a:latin typeface="Calibri"/>
                          <a:cs typeface="Calibri"/>
                        </a:rPr>
                        <a:t>ra</a:t>
                      </a:r>
                      <a:r>
                        <a:rPr sz="1050" spc="-5" dirty="0">
                          <a:latin typeface="Calibri"/>
                          <a:cs typeface="Calibri"/>
                        </a:rPr>
                        <a:t>ng</a:t>
                      </a:r>
                      <a:r>
                        <a:rPr sz="1050" dirty="0">
                          <a:latin typeface="Calibri"/>
                          <a:cs typeface="Calibri"/>
                        </a:rPr>
                        <a:t>e</a:t>
                      </a:r>
                      <a:r>
                        <a:rPr sz="1050" spc="-10" dirty="0">
                          <a:latin typeface="Calibri"/>
                          <a:cs typeface="Calibri"/>
                        </a:rPr>
                        <a:t> </a:t>
                      </a:r>
                      <a:r>
                        <a:rPr sz="1050" spc="-5" dirty="0">
                          <a:latin typeface="Calibri"/>
                          <a:cs typeface="Calibri"/>
                        </a:rPr>
                        <a:t>o</a:t>
                      </a:r>
                      <a:r>
                        <a:rPr sz="1050" dirty="0">
                          <a:latin typeface="Calibri"/>
                          <a:cs typeface="Calibri"/>
                        </a:rPr>
                        <a:t>f </a:t>
                      </a:r>
                      <a:r>
                        <a:rPr sz="1050" spc="-5" dirty="0">
                          <a:latin typeface="Calibri"/>
                          <a:cs typeface="Calibri"/>
                        </a:rPr>
                        <a:t>m</a:t>
                      </a:r>
                      <a:r>
                        <a:rPr sz="1050" dirty="0">
                          <a:latin typeface="Calibri"/>
                          <a:cs typeface="Calibri"/>
                        </a:rPr>
                        <a:t>eans</a:t>
                      </a:r>
                      <a:r>
                        <a:rPr sz="1050" spc="-20" dirty="0">
                          <a:latin typeface="Calibri"/>
                          <a:cs typeface="Calibri"/>
                        </a:rPr>
                        <a:t> </a:t>
                      </a:r>
                      <a:r>
                        <a:rPr sz="1050" dirty="0">
                          <a:latin typeface="Calibri"/>
                          <a:cs typeface="Calibri"/>
                        </a:rPr>
                        <a:t>a</a:t>
                      </a:r>
                      <a:r>
                        <a:rPr sz="1050" spc="-5" dirty="0">
                          <a:latin typeface="Calibri"/>
                          <a:cs typeface="Calibri"/>
                        </a:rPr>
                        <a:t>n</a:t>
                      </a:r>
                      <a:r>
                        <a:rPr sz="1050" dirty="0">
                          <a:latin typeface="Calibri"/>
                          <a:cs typeface="Calibri"/>
                        </a:rPr>
                        <a:t>d</a:t>
                      </a:r>
                      <a:r>
                        <a:rPr sz="1050" spc="-15" dirty="0">
                          <a:latin typeface="Calibri"/>
                          <a:cs typeface="Calibri"/>
                        </a:rPr>
                        <a:t> </a:t>
                      </a:r>
                      <a:r>
                        <a:rPr sz="1050" spc="-5" dirty="0">
                          <a:latin typeface="Calibri"/>
                          <a:cs typeface="Calibri"/>
                        </a:rPr>
                        <a:t>b</a:t>
                      </a:r>
                      <a:r>
                        <a:rPr sz="1050" dirty="0">
                          <a:latin typeface="Calibri"/>
                          <a:cs typeface="Calibri"/>
                        </a:rPr>
                        <a:t>y a</a:t>
                      </a:r>
                      <a:r>
                        <a:rPr sz="1050" spc="-15" dirty="0">
                          <a:latin typeface="Calibri"/>
                          <a:cs typeface="Calibri"/>
                        </a:rPr>
                        <a:t> </a:t>
                      </a:r>
                      <a:r>
                        <a:rPr sz="1050" dirty="0">
                          <a:latin typeface="Calibri"/>
                          <a:cs typeface="Calibri"/>
                        </a:rPr>
                        <a:t>ra</a:t>
                      </a:r>
                      <a:r>
                        <a:rPr sz="1050" spc="-5" dirty="0">
                          <a:latin typeface="Calibri"/>
                          <a:cs typeface="Calibri"/>
                        </a:rPr>
                        <a:t>ng</a:t>
                      </a:r>
                      <a:r>
                        <a:rPr sz="1050" dirty="0">
                          <a:latin typeface="Calibri"/>
                          <a:cs typeface="Calibri"/>
                        </a:rPr>
                        <a:t>e</a:t>
                      </a:r>
                      <a:r>
                        <a:rPr sz="1050" spc="-10" dirty="0">
                          <a:latin typeface="Calibri"/>
                          <a:cs typeface="Calibri"/>
                        </a:rPr>
                        <a:t> </a:t>
                      </a:r>
                      <a:r>
                        <a:rPr sz="1050" spc="-5" dirty="0">
                          <a:latin typeface="Calibri"/>
                          <a:cs typeface="Calibri"/>
                        </a:rPr>
                        <a:t>o</a:t>
                      </a:r>
                      <a:r>
                        <a:rPr sz="1050" dirty="0">
                          <a:latin typeface="Calibri"/>
                          <a:cs typeface="Calibri"/>
                        </a:rPr>
                        <a:t>f </a:t>
                      </a:r>
                      <a:r>
                        <a:rPr sz="1050" spc="-10" dirty="0">
                          <a:latin typeface="Calibri"/>
                          <a:cs typeface="Calibri"/>
                        </a:rPr>
                        <a:t>s</a:t>
                      </a:r>
                      <a:r>
                        <a:rPr sz="1050" spc="-5" dirty="0">
                          <a:latin typeface="Calibri"/>
                          <a:cs typeface="Calibri"/>
                        </a:rPr>
                        <a:t>peci</a:t>
                      </a:r>
                      <a:r>
                        <a:rPr sz="1050" dirty="0">
                          <a:latin typeface="Calibri"/>
                          <a:cs typeface="Calibri"/>
                        </a:rPr>
                        <a:t>a</a:t>
                      </a:r>
                      <a:r>
                        <a:rPr sz="1050" spc="-5" dirty="0">
                          <a:latin typeface="Calibri"/>
                          <a:cs typeface="Calibri"/>
                        </a:rPr>
                        <a:t>l</a:t>
                      </a:r>
                      <a:r>
                        <a:rPr sz="1050" dirty="0">
                          <a:latin typeface="Calibri"/>
                          <a:cs typeface="Calibri"/>
                        </a:rPr>
                        <a:t>i</a:t>
                      </a:r>
                      <a:r>
                        <a:rPr sz="1050" spc="-10" dirty="0">
                          <a:latin typeface="Calibri"/>
                          <a:cs typeface="Calibri"/>
                        </a:rPr>
                        <a:t>sts</a:t>
                      </a:r>
                      <a:r>
                        <a:rPr sz="1050" dirty="0">
                          <a:latin typeface="Calibri"/>
                          <a:cs typeface="Calibri"/>
                        </a:rPr>
                        <a:t>.</a:t>
                      </a:r>
                    </a:p>
                    <a:p>
                      <a:pPr marL="387985" indent="-342900">
                        <a:lnSpc>
                          <a:spcPct val="100000"/>
                        </a:lnSpc>
                        <a:spcBef>
                          <a:spcPts val="190"/>
                        </a:spcBef>
                        <a:buFont typeface="Symbol"/>
                        <a:buChar char=""/>
                        <a:tabLst>
                          <a:tab pos="387985" algn="l"/>
                        </a:tabLst>
                      </a:pPr>
                      <a:r>
                        <a:rPr sz="1050" spc="-10" dirty="0">
                          <a:latin typeface="Calibri"/>
                          <a:cs typeface="Calibri"/>
                        </a:rPr>
                        <a:t>P</a:t>
                      </a:r>
                      <a:r>
                        <a:rPr sz="1050" dirty="0">
                          <a:latin typeface="Calibri"/>
                          <a:cs typeface="Calibri"/>
                        </a:rPr>
                        <a:t>are</a:t>
                      </a:r>
                      <a:r>
                        <a:rPr sz="1050" spc="-5" dirty="0">
                          <a:latin typeface="Calibri"/>
                          <a:cs typeface="Calibri"/>
                        </a:rPr>
                        <a:t>n</a:t>
                      </a:r>
                      <a:r>
                        <a:rPr sz="1050" spc="-10" dirty="0">
                          <a:latin typeface="Calibri"/>
                          <a:cs typeface="Calibri"/>
                        </a:rPr>
                        <a:t>t</a:t>
                      </a:r>
                      <a:r>
                        <a:rPr sz="1050" dirty="0">
                          <a:latin typeface="Calibri"/>
                          <a:cs typeface="Calibri"/>
                        </a:rPr>
                        <a:t>s</a:t>
                      </a:r>
                      <a:r>
                        <a:rPr sz="1050" spc="-15" dirty="0">
                          <a:latin typeface="Calibri"/>
                          <a:cs typeface="Calibri"/>
                        </a:rPr>
                        <a:t> </a:t>
                      </a:r>
                      <a:r>
                        <a:rPr sz="1050" dirty="0">
                          <a:latin typeface="Calibri"/>
                          <a:cs typeface="Calibri"/>
                        </a:rPr>
                        <a:t>are</a:t>
                      </a:r>
                      <a:r>
                        <a:rPr sz="1050" spc="-20" dirty="0">
                          <a:latin typeface="Calibri"/>
                          <a:cs typeface="Calibri"/>
                        </a:rPr>
                        <a:t> </a:t>
                      </a:r>
                      <a:r>
                        <a:rPr sz="1050" dirty="0">
                          <a:latin typeface="Calibri"/>
                          <a:cs typeface="Calibri"/>
                        </a:rPr>
                        <a:t>c</a:t>
                      </a:r>
                      <a:r>
                        <a:rPr sz="1050" spc="-10" dirty="0">
                          <a:latin typeface="Calibri"/>
                          <a:cs typeface="Calibri"/>
                        </a:rPr>
                        <a:t>o</a:t>
                      </a:r>
                      <a:r>
                        <a:rPr sz="1050" spc="-5" dirty="0">
                          <a:latin typeface="Calibri"/>
                          <a:cs typeface="Calibri"/>
                        </a:rPr>
                        <a:t>n</a:t>
                      </a:r>
                      <a:r>
                        <a:rPr sz="1050" spc="-10" dirty="0">
                          <a:latin typeface="Calibri"/>
                          <a:cs typeface="Calibri"/>
                        </a:rPr>
                        <a:t>t</a:t>
                      </a:r>
                      <a:r>
                        <a:rPr sz="1050" dirty="0">
                          <a:latin typeface="Calibri"/>
                          <a:cs typeface="Calibri"/>
                        </a:rPr>
                        <a:t>a</a:t>
                      </a:r>
                      <a:r>
                        <a:rPr sz="1050" spc="-5" dirty="0">
                          <a:latin typeface="Calibri"/>
                          <a:cs typeface="Calibri"/>
                        </a:rPr>
                        <a:t>c</a:t>
                      </a:r>
                      <a:r>
                        <a:rPr sz="1050" spc="-10" dirty="0">
                          <a:latin typeface="Calibri"/>
                          <a:cs typeface="Calibri"/>
                        </a:rPr>
                        <a:t>t</a:t>
                      </a:r>
                      <a:r>
                        <a:rPr sz="1050" dirty="0">
                          <a:latin typeface="Calibri"/>
                          <a:cs typeface="Calibri"/>
                        </a:rPr>
                        <a:t>ed </a:t>
                      </a:r>
                      <a:r>
                        <a:rPr sz="1050" spc="-5" dirty="0">
                          <a:latin typeface="Calibri"/>
                          <a:cs typeface="Calibri"/>
                        </a:rPr>
                        <a:t>f</a:t>
                      </a:r>
                      <a:r>
                        <a:rPr sz="1050" spc="5" dirty="0">
                          <a:latin typeface="Calibri"/>
                          <a:cs typeface="Calibri"/>
                        </a:rPr>
                        <a:t>r</a:t>
                      </a:r>
                      <a:r>
                        <a:rPr sz="1050" dirty="0">
                          <a:latin typeface="Calibri"/>
                          <a:cs typeface="Calibri"/>
                        </a:rPr>
                        <a:t>equen</a:t>
                      </a:r>
                      <a:r>
                        <a:rPr sz="1050" spc="-15" dirty="0">
                          <a:latin typeface="Calibri"/>
                          <a:cs typeface="Calibri"/>
                        </a:rPr>
                        <a:t>t</a:t>
                      </a:r>
                      <a:r>
                        <a:rPr sz="1050" dirty="0">
                          <a:latin typeface="Calibri"/>
                          <a:cs typeface="Calibri"/>
                        </a:rPr>
                        <a:t>ly</a:t>
                      </a:r>
                      <a:r>
                        <a:rPr sz="1050" spc="-25" dirty="0">
                          <a:latin typeface="Calibri"/>
                          <a:cs typeface="Calibri"/>
                        </a:rPr>
                        <a:t> </a:t>
                      </a:r>
                      <a:r>
                        <a:rPr sz="1050" dirty="0">
                          <a:latin typeface="Calibri"/>
                          <a:cs typeface="Calibri"/>
                        </a:rPr>
                        <a:t>a</a:t>
                      </a:r>
                      <a:r>
                        <a:rPr sz="1050" spc="-5" dirty="0">
                          <a:latin typeface="Calibri"/>
                          <a:cs typeface="Calibri"/>
                        </a:rPr>
                        <a:t>n</a:t>
                      </a:r>
                      <a:r>
                        <a:rPr sz="1050" dirty="0">
                          <a:latin typeface="Calibri"/>
                          <a:cs typeface="Calibri"/>
                        </a:rPr>
                        <a:t>d</a:t>
                      </a:r>
                      <a:r>
                        <a:rPr sz="1050" spc="-15" dirty="0">
                          <a:latin typeface="Calibri"/>
                          <a:cs typeface="Calibri"/>
                        </a:rPr>
                        <a:t> </a:t>
                      </a:r>
                      <a:r>
                        <a:rPr sz="1050" dirty="0">
                          <a:latin typeface="Calibri"/>
                          <a:cs typeface="Calibri"/>
                        </a:rPr>
                        <a:t>kept</a:t>
                      </a:r>
                      <a:r>
                        <a:rPr sz="1050" spc="-20" dirty="0">
                          <a:latin typeface="Calibri"/>
                          <a:cs typeface="Calibri"/>
                        </a:rPr>
                        <a:t> </a:t>
                      </a:r>
                      <a:r>
                        <a:rPr sz="1050" spc="-5" dirty="0">
                          <a:latin typeface="Calibri"/>
                          <a:cs typeface="Calibri"/>
                        </a:rPr>
                        <a:t>u</a:t>
                      </a:r>
                      <a:r>
                        <a:rPr sz="1050" dirty="0">
                          <a:latin typeface="Calibri"/>
                          <a:cs typeface="Calibri"/>
                        </a:rPr>
                        <a:t>p</a:t>
                      </a:r>
                      <a:r>
                        <a:rPr sz="1050" spc="-15" dirty="0">
                          <a:latin typeface="Calibri"/>
                          <a:cs typeface="Calibri"/>
                        </a:rPr>
                        <a:t> </a:t>
                      </a:r>
                      <a:r>
                        <a:rPr sz="1050" spc="-10" dirty="0">
                          <a:latin typeface="Calibri"/>
                          <a:cs typeface="Calibri"/>
                        </a:rPr>
                        <a:t>t</a:t>
                      </a:r>
                      <a:r>
                        <a:rPr sz="1050" dirty="0">
                          <a:latin typeface="Calibri"/>
                          <a:cs typeface="Calibri"/>
                        </a:rPr>
                        <a:t>o</a:t>
                      </a:r>
                      <a:r>
                        <a:rPr sz="1050" spc="-5" dirty="0">
                          <a:latin typeface="Calibri"/>
                          <a:cs typeface="Calibri"/>
                        </a:rPr>
                        <a:t> da</a:t>
                      </a:r>
                      <a:r>
                        <a:rPr sz="1050" spc="-10" dirty="0">
                          <a:latin typeface="Calibri"/>
                          <a:cs typeface="Calibri"/>
                        </a:rPr>
                        <a:t>t</a:t>
                      </a:r>
                      <a:r>
                        <a:rPr sz="1050" dirty="0">
                          <a:latin typeface="Calibri"/>
                          <a:cs typeface="Calibri"/>
                        </a:rPr>
                        <a:t>e</a:t>
                      </a:r>
                      <a:r>
                        <a:rPr sz="1050" spc="-10" dirty="0">
                          <a:latin typeface="Calibri"/>
                          <a:cs typeface="Calibri"/>
                        </a:rPr>
                        <a:t> </a:t>
                      </a:r>
                      <a:r>
                        <a:rPr sz="1050" spc="-5" dirty="0">
                          <a:latin typeface="Calibri"/>
                          <a:cs typeface="Calibri"/>
                        </a:rPr>
                        <a:t>o</a:t>
                      </a:r>
                      <a:r>
                        <a:rPr sz="1050" dirty="0">
                          <a:latin typeface="Calibri"/>
                          <a:cs typeface="Calibri"/>
                        </a:rPr>
                        <a:t>n </a:t>
                      </a:r>
                      <a:r>
                        <a:rPr sz="1050" spc="-10" dirty="0">
                          <a:latin typeface="Calibri"/>
                          <a:cs typeface="Calibri"/>
                        </a:rPr>
                        <a:t>t</a:t>
                      </a:r>
                      <a:r>
                        <a:rPr sz="1050" spc="-5" dirty="0">
                          <a:latin typeface="Calibri"/>
                          <a:cs typeface="Calibri"/>
                        </a:rPr>
                        <a:t>h</a:t>
                      </a:r>
                      <a:r>
                        <a:rPr sz="1050" dirty="0">
                          <a:latin typeface="Calibri"/>
                          <a:cs typeface="Calibri"/>
                        </a:rPr>
                        <a:t>e</a:t>
                      </a:r>
                      <a:r>
                        <a:rPr sz="1050" spc="-10" dirty="0">
                          <a:latin typeface="Calibri"/>
                          <a:cs typeface="Calibri"/>
                        </a:rPr>
                        <a:t> </a:t>
                      </a:r>
                      <a:r>
                        <a:rPr sz="1050" spc="-5" dirty="0">
                          <a:latin typeface="Calibri"/>
                          <a:cs typeface="Calibri"/>
                        </a:rPr>
                        <a:t>da</a:t>
                      </a:r>
                      <a:r>
                        <a:rPr sz="1050" dirty="0">
                          <a:latin typeface="Calibri"/>
                          <a:cs typeface="Calibri"/>
                        </a:rPr>
                        <a:t>y</a:t>
                      </a:r>
                      <a:r>
                        <a:rPr sz="1050" spc="-10" dirty="0">
                          <a:latin typeface="Calibri"/>
                          <a:cs typeface="Calibri"/>
                        </a:rPr>
                        <a:t> t</a:t>
                      </a:r>
                      <a:r>
                        <a:rPr sz="1050" dirty="0">
                          <a:latin typeface="Calibri"/>
                          <a:cs typeface="Calibri"/>
                        </a:rPr>
                        <a:t>o</a:t>
                      </a:r>
                      <a:r>
                        <a:rPr sz="1050" spc="-5" dirty="0">
                          <a:latin typeface="Calibri"/>
                          <a:cs typeface="Calibri"/>
                        </a:rPr>
                        <a:t> da</a:t>
                      </a:r>
                      <a:r>
                        <a:rPr sz="1050" dirty="0">
                          <a:latin typeface="Calibri"/>
                          <a:cs typeface="Calibri"/>
                        </a:rPr>
                        <a:t>y</a:t>
                      </a:r>
                      <a:r>
                        <a:rPr sz="1050" spc="-10" dirty="0">
                          <a:latin typeface="Calibri"/>
                          <a:cs typeface="Calibri"/>
                        </a:rPr>
                        <a:t> </a:t>
                      </a:r>
                      <a:r>
                        <a:rPr sz="1050" spc="-5" dirty="0">
                          <a:latin typeface="Calibri"/>
                          <a:cs typeface="Calibri"/>
                        </a:rPr>
                        <a:t>prog</a:t>
                      </a:r>
                      <a:r>
                        <a:rPr sz="1050" dirty="0">
                          <a:latin typeface="Calibri"/>
                          <a:cs typeface="Calibri"/>
                        </a:rPr>
                        <a:t>ress</a:t>
                      </a:r>
                      <a:r>
                        <a:rPr sz="1050" spc="-20" dirty="0">
                          <a:latin typeface="Calibri"/>
                          <a:cs typeface="Calibri"/>
                        </a:rPr>
                        <a:t> </a:t>
                      </a:r>
                      <a:r>
                        <a:rPr sz="1050" spc="-5" dirty="0">
                          <a:latin typeface="Calibri"/>
                          <a:cs typeface="Calibri"/>
                        </a:rPr>
                        <a:t>o</a:t>
                      </a:r>
                      <a:r>
                        <a:rPr sz="1050" dirty="0">
                          <a:latin typeface="Calibri"/>
                          <a:cs typeface="Calibri"/>
                        </a:rPr>
                        <a:t>f </a:t>
                      </a:r>
                      <a:r>
                        <a:rPr sz="1050" spc="-10" dirty="0">
                          <a:latin typeface="Calibri"/>
                          <a:cs typeface="Calibri"/>
                        </a:rPr>
                        <a:t>t</a:t>
                      </a:r>
                      <a:r>
                        <a:rPr sz="1050" spc="-5" dirty="0">
                          <a:latin typeface="Calibri"/>
                          <a:cs typeface="Calibri"/>
                        </a:rPr>
                        <a:t>h</a:t>
                      </a:r>
                      <a:r>
                        <a:rPr sz="1050" dirty="0">
                          <a:latin typeface="Calibri"/>
                          <a:cs typeface="Calibri"/>
                        </a:rPr>
                        <a:t>e</a:t>
                      </a:r>
                      <a:r>
                        <a:rPr sz="1050" spc="-10" dirty="0">
                          <a:latin typeface="Calibri"/>
                          <a:cs typeface="Calibri"/>
                        </a:rPr>
                        <a:t> </a:t>
                      </a:r>
                      <a:r>
                        <a:rPr sz="1050" dirty="0">
                          <a:latin typeface="Calibri"/>
                          <a:cs typeface="Calibri"/>
                        </a:rPr>
                        <a:t>c</a:t>
                      </a:r>
                      <a:r>
                        <a:rPr sz="1050" spc="-10" dirty="0">
                          <a:latin typeface="Calibri"/>
                          <a:cs typeface="Calibri"/>
                        </a:rPr>
                        <a:t>h</a:t>
                      </a:r>
                      <a:r>
                        <a:rPr sz="1050" dirty="0">
                          <a:latin typeface="Calibri"/>
                          <a:cs typeface="Calibri"/>
                        </a:rPr>
                        <a:t>i</a:t>
                      </a:r>
                      <a:r>
                        <a:rPr sz="1050" spc="-5" dirty="0">
                          <a:latin typeface="Calibri"/>
                          <a:cs typeface="Calibri"/>
                        </a:rPr>
                        <a:t>l</a:t>
                      </a:r>
                      <a:r>
                        <a:rPr sz="1050" dirty="0">
                          <a:latin typeface="Calibri"/>
                          <a:cs typeface="Calibri"/>
                        </a:rPr>
                        <a:t>d </a:t>
                      </a:r>
                      <a:r>
                        <a:rPr sz="1050" spc="-10" dirty="0">
                          <a:latin typeface="Calibri"/>
                          <a:cs typeface="Calibri"/>
                        </a:rPr>
                        <a:t>t</a:t>
                      </a:r>
                      <a:r>
                        <a:rPr sz="1050" spc="-5" dirty="0">
                          <a:latin typeface="Calibri"/>
                          <a:cs typeface="Calibri"/>
                        </a:rPr>
                        <a:t>hrou</a:t>
                      </a:r>
                      <a:r>
                        <a:rPr sz="1050" spc="-10" dirty="0">
                          <a:latin typeface="Calibri"/>
                          <a:cs typeface="Calibri"/>
                        </a:rPr>
                        <a:t>g</a:t>
                      </a:r>
                      <a:r>
                        <a:rPr sz="1050" dirty="0">
                          <a:latin typeface="Calibri"/>
                          <a:cs typeface="Calibri"/>
                        </a:rPr>
                        <a:t>h</a:t>
                      </a:r>
                      <a:r>
                        <a:rPr sz="1050" spc="-15" dirty="0">
                          <a:latin typeface="Calibri"/>
                          <a:cs typeface="Calibri"/>
                        </a:rPr>
                        <a:t> </a:t>
                      </a:r>
                      <a:r>
                        <a:rPr sz="1050" dirty="0">
                          <a:latin typeface="Calibri"/>
                          <a:cs typeface="Calibri"/>
                        </a:rPr>
                        <a:t>a</a:t>
                      </a:r>
                      <a:r>
                        <a:rPr sz="1050" spc="-15" dirty="0">
                          <a:latin typeface="Calibri"/>
                          <a:cs typeface="Calibri"/>
                        </a:rPr>
                        <a:t> </a:t>
                      </a:r>
                      <a:r>
                        <a:rPr sz="1050" dirty="0">
                          <a:latin typeface="Calibri"/>
                          <a:cs typeface="Calibri"/>
                        </a:rPr>
                        <a:t>key</a:t>
                      </a:r>
                      <a:r>
                        <a:rPr sz="1050" spc="-10" dirty="0">
                          <a:latin typeface="Calibri"/>
                          <a:cs typeface="Calibri"/>
                        </a:rPr>
                        <a:t> </a:t>
                      </a:r>
                      <a:r>
                        <a:rPr sz="1050" dirty="0">
                          <a:latin typeface="Calibri"/>
                          <a:cs typeface="Calibri"/>
                        </a:rPr>
                        <a:t>a</a:t>
                      </a:r>
                      <a:r>
                        <a:rPr sz="1050" spc="-5" dirty="0">
                          <a:latin typeface="Calibri"/>
                          <a:cs typeface="Calibri"/>
                        </a:rPr>
                        <a:t>dul</a:t>
                      </a:r>
                      <a:r>
                        <a:rPr sz="1050" spc="-10" dirty="0">
                          <a:latin typeface="Calibri"/>
                          <a:cs typeface="Calibri"/>
                        </a:rPr>
                        <a:t>t</a:t>
                      </a:r>
                      <a:r>
                        <a:rPr sz="1050" dirty="0">
                          <a:latin typeface="Calibri"/>
                          <a:cs typeface="Calibri"/>
                        </a:rPr>
                        <a:t>.</a:t>
                      </a: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00"/>
                  </a:ext>
                </a:extLst>
              </a:tr>
              <a:tr h="1288161">
                <a:tc>
                  <a:txBody>
                    <a:bodyPr/>
                    <a:lstStyle/>
                    <a:p>
                      <a:pPr marL="44450" algn="ctr">
                        <a:lnSpc>
                          <a:spcPct val="100000"/>
                        </a:lnSpc>
                      </a:pPr>
                      <a:r>
                        <a:rPr sz="1800" b="1" u="sng" spc="-95" dirty="0">
                          <a:latin typeface="Calibri"/>
                          <a:cs typeface="Calibri"/>
                        </a:rPr>
                        <a:t>T</a:t>
                      </a:r>
                      <a:r>
                        <a:rPr sz="1800" b="1" u="sng" dirty="0">
                          <a:latin typeface="Calibri"/>
                          <a:cs typeface="Calibri"/>
                        </a:rPr>
                        <a:t>a</a:t>
                      </a:r>
                      <a:r>
                        <a:rPr sz="1800" b="1" u="sng" spc="-10" dirty="0">
                          <a:latin typeface="Calibri"/>
                          <a:cs typeface="Calibri"/>
                        </a:rPr>
                        <a:t>r</a:t>
                      </a:r>
                      <a:r>
                        <a:rPr sz="1800" b="1" u="sng" spc="-15" dirty="0">
                          <a:latin typeface="Calibri"/>
                          <a:cs typeface="Calibri"/>
                        </a:rPr>
                        <a:t>g</a:t>
                      </a:r>
                      <a:r>
                        <a:rPr sz="1800" b="1" u="sng" spc="-10" dirty="0">
                          <a:latin typeface="Calibri"/>
                          <a:cs typeface="Calibri"/>
                        </a:rPr>
                        <a:t>et</a:t>
                      </a:r>
                      <a:r>
                        <a:rPr sz="1800" b="1" u="sng" dirty="0">
                          <a:latin typeface="Calibri"/>
                          <a:cs typeface="Calibri"/>
                        </a:rPr>
                        <a:t>ed</a:t>
                      </a:r>
                      <a:r>
                        <a:rPr sz="1800" b="1" u="sng" spc="-15" dirty="0">
                          <a:latin typeface="Calibri"/>
                          <a:cs typeface="Calibri"/>
                        </a:rPr>
                        <a:t> </a:t>
                      </a:r>
                      <a:endParaRPr lang="en-GB" sz="1800" b="1" u="sng" spc="5" dirty="0" smtClean="0">
                        <a:latin typeface="Calibri"/>
                        <a:cs typeface="Calibri"/>
                      </a:endParaRPr>
                    </a:p>
                    <a:p>
                      <a:pPr marL="44450" algn="ctr">
                        <a:lnSpc>
                          <a:spcPct val="100000"/>
                        </a:lnSpc>
                      </a:pPr>
                      <a:r>
                        <a:rPr sz="1400" spc="-5" dirty="0" smtClean="0">
                          <a:latin typeface="Calibri"/>
                          <a:cs typeface="Calibri"/>
                        </a:rPr>
                        <a:t>Chil</a:t>
                      </a:r>
                      <a:r>
                        <a:rPr sz="1400" dirty="0" smtClean="0">
                          <a:latin typeface="Calibri"/>
                          <a:cs typeface="Calibri"/>
                        </a:rPr>
                        <a:t>d</a:t>
                      </a:r>
                      <a:r>
                        <a:rPr sz="1400" spc="-5" dirty="0" smtClean="0">
                          <a:latin typeface="Calibri"/>
                          <a:cs typeface="Calibri"/>
                        </a:rPr>
                        <a:t> </a:t>
                      </a:r>
                      <a:r>
                        <a:rPr sz="1400" dirty="0">
                          <a:latin typeface="Calibri"/>
                          <a:cs typeface="Calibri"/>
                        </a:rPr>
                        <a:t>n</a:t>
                      </a:r>
                      <a:r>
                        <a:rPr sz="1400" spc="-5" dirty="0">
                          <a:latin typeface="Calibri"/>
                          <a:cs typeface="Calibri"/>
                        </a:rPr>
                        <a:t>ee</a:t>
                      </a:r>
                      <a:r>
                        <a:rPr sz="1400" dirty="0">
                          <a:latin typeface="Calibri"/>
                          <a:cs typeface="Calibri"/>
                        </a:rPr>
                        <a:t>ds</a:t>
                      </a:r>
                    </a:p>
                    <a:p>
                      <a:pPr marL="44450" marR="64135" algn="ctr">
                        <a:lnSpc>
                          <a:spcPct val="114999"/>
                        </a:lnSpc>
                        <a:spcBef>
                          <a:spcPts val="20"/>
                        </a:spcBef>
                      </a:pPr>
                      <a:r>
                        <a:rPr sz="1400" dirty="0">
                          <a:latin typeface="Calibri"/>
                          <a:cs typeface="Calibri"/>
                        </a:rPr>
                        <a:t>r</a:t>
                      </a:r>
                      <a:r>
                        <a:rPr sz="1400" spc="-5" dirty="0">
                          <a:latin typeface="Calibri"/>
                          <a:cs typeface="Calibri"/>
                        </a:rPr>
                        <a:t>es</a:t>
                      </a:r>
                      <a:r>
                        <a:rPr sz="1400" dirty="0">
                          <a:latin typeface="Calibri"/>
                          <a:cs typeface="Calibri"/>
                        </a:rPr>
                        <a:t>ourc</a:t>
                      </a:r>
                      <a:r>
                        <a:rPr sz="1400" spc="-5" dirty="0">
                          <a:latin typeface="Calibri"/>
                          <a:cs typeface="Calibri"/>
                        </a:rPr>
                        <a:t>e</a:t>
                      </a:r>
                      <a:r>
                        <a:rPr sz="1400" dirty="0">
                          <a:latin typeface="Calibri"/>
                          <a:cs typeface="Calibri"/>
                        </a:rPr>
                        <a:t>s</a:t>
                      </a:r>
                      <a:r>
                        <a:rPr sz="1400" spc="15" dirty="0">
                          <a:latin typeface="Calibri"/>
                          <a:cs typeface="Calibri"/>
                        </a:rPr>
                        <a:t> </a:t>
                      </a:r>
                      <a:r>
                        <a:rPr sz="1400" dirty="0">
                          <a:latin typeface="Calibri"/>
                          <a:cs typeface="Calibri"/>
                        </a:rPr>
                        <a:t>a</a:t>
                      </a:r>
                      <a:r>
                        <a:rPr sz="1400" spc="5" dirty="0">
                          <a:latin typeface="Calibri"/>
                          <a:cs typeface="Calibri"/>
                        </a:rPr>
                        <a:t>n</a:t>
                      </a:r>
                      <a:r>
                        <a:rPr sz="1400" dirty="0">
                          <a:latin typeface="Calibri"/>
                          <a:cs typeface="Calibri"/>
                        </a:rPr>
                        <a:t>d</a:t>
                      </a:r>
                      <a:r>
                        <a:rPr sz="1400" spc="-10" dirty="0">
                          <a:latin typeface="Calibri"/>
                          <a:cs typeface="Calibri"/>
                        </a:rPr>
                        <a:t> </a:t>
                      </a:r>
                      <a:r>
                        <a:rPr sz="1400" spc="-5" dirty="0">
                          <a:latin typeface="Calibri"/>
                          <a:cs typeface="Calibri"/>
                        </a:rPr>
                        <a:t>s</a:t>
                      </a:r>
                      <a:r>
                        <a:rPr sz="1400" dirty="0">
                          <a:latin typeface="Calibri"/>
                          <a:cs typeface="Calibri"/>
                        </a:rPr>
                        <a:t>upport</a:t>
                      </a:r>
                      <a:r>
                        <a:rPr sz="1400" spc="-10" dirty="0">
                          <a:latin typeface="Calibri"/>
                          <a:cs typeface="Calibri"/>
                        </a:rPr>
                        <a:t> </a:t>
                      </a:r>
                      <a:r>
                        <a:rPr sz="1400" spc="-5" dirty="0">
                          <a:latin typeface="Calibri"/>
                          <a:cs typeface="Calibri"/>
                        </a:rPr>
                        <a:t>f</a:t>
                      </a:r>
                      <a:r>
                        <a:rPr sz="1400" dirty="0">
                          <a:latin typeface="Calibri"/>
                          <a:cs typeface="Calibri"/>
                        </a:rPr>
                        <a:t>rom</a:t>
                      </a:r>
                      <a:r>
                        <a:rPr sz="1400" spc="-5" dirty="0">
                          <a:latin typeface="Calibri"/>
                          <a:cs typeface="Calibri"/>
                        </a:rPr>
                        <a:t> </a:t>
                      </a:r>
                      <a:r>
                        <a:rPr sz="1400" dirty="0">
                          <a:latin typeface="Calibri"/>
                          <a:cs typeface="Calibri"/>
                        </a:rPr>
                        <a:t>one or </a:t>
                      </a:r>
                      <a:r>
                        <a:rPr sz="1400" spc="-5" dirty="0">
                          <a:latin typeface="Calibri"/>
                          <a:cs typeface="Calibri"/>
                        </a:rPr>
                        <a:t>m</a:t>
                      </a:r>
                      <a:r>
                        <a:rPr sz="1400" dirty="0">
                          <a:latin typeface="Calibri"/>
                          <a:cs typeface="Calibri"/>
                        </a:rPr>
                        <a:t>ore</a:t>
                      </a:r>
                      <a:r>
                        <a:rPr sz="1400" spc="5" dirty="0">
                          <a:latin typeface="Calibri"/>
                          <a:cs typeface="Calibri"/>
                        </a:rPr>
                        <a:t> </a:t>
                      </a:r>
                      <a:r>
                        <a:rPr sz="1400" dirty="0">
                          <a:latin typeface="Calibri"/>
                          <a:cs typeface="Calibri"/>
                        </a:rPr>
                        <a:t>out</a:t>
                      </a:r>
                      <a:r>
                        <a:rPr sz="1400" spc="-5" dirty="0">
                          <a:latin typeface="Calibri"/>
                          <a:cs typeface="Calibri"/>
                        </a:rPr>
                        <a:t>s</a:t>
                      </a:r>
                      <a:r>
                        <a:rPr sz="1400" dirty="0">
                          <a:latin typeface="Calibri"/>
                          <a:cs typeface="Calibri"/>
                        </a:rPr>
                        <a:t>ide</a:t>
                      </a:r>
                      <a:r>
                        <a:rPr sz="1400" spc="-15" dirty="0">
                          <a:latin typeface="Calibri"/>
                          <a:cs typeface="Calibri"/>
                        </a:rPr>
                        <a:t> </a:t>
                      </a:r>
                      <a:r>
                        <a:rPr sz="1400" dirty="0">
                          <a:latin typeface="Calibri"/>
                          <a:cs typeface="Calibri"/>
                        </a:rPr>
                        <a:t>agenci</a:t>
                      </a:r>
                      <a:r>
                        <a:rPr sz="1400" spc="-5" dirty="0">
                          <a:latin typeface="Calibri"/>
                          <a:cs typeface="Calibri"/>
                        </a:rPr>
                        <a:t>e</a:t>
                      </a:r>
                      <a:r>
                        <a:rPr sz="1400" dirty="0">
                          <a:latin typeface="Calibri"/>
                          <a:cs typeface="Calibri"/>
                        </a:rPr>
                        <a:t>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solidFill>
                  </a:tcPr>
                </a:tc>
                <a:tc>
                  <a:txBody>
                    <a:bodyPr/>
                    <a:lstStyle/>
                    <a:p>
                      <a:pPr marL="387985" indent="-342900">
                        <a:lnSpc>
                          <a:spcPts val="1255"/>
                        </a:lnSpc>
                        <a:buFont typeface="Symbol"/>
                        <a:buChar char=""/>
                        <a:tabLst>
                          <a:tab pos="387985" algn="l"/>
                        </a:tabLst>
                      </a:pPr>
                      <a:r>
                        <a:rPr sz="1050" dirty="0">
                          <a:latin typeface="Calibri"/>
                          <a:cs typeface="Calibri"/>
                        </a:rPr>
                        <a:t>‘Cycle</a:t>
                      </a:r>
                      <a:r>
                        <a:rPr sz="1050" spc="-15" dirty="0">
                          <a:latin typeface="Calibri"/>
                          <a:cs typeface="Calibri"/>
                        </a:rPr>
                        <a:t> </a:t>
                      </a:r>
                      <a:r>
                        <a:rPr sz="1050" spc="-5" dirty="0">
                          <a:latin typeface="Calibri"/>
                          <a:cs typeface="Calibri"/>
                        </a:rPr>
                        <a:t>o</a:t>
                      </a:r>
                      <a:r>
                        <a:rPr sz="1050" dirty="0">
                          <a:latin typeface="Calibri"/>
                          <a:cs typeface="Calibri"/>
                        </a:rPr>
                        <a:t>f </a:t>
                      </a:r>
                      <a:r>
                        <a:rPr sz="1050" spc="-5" dirty="0">
                          <a:latin typeface="Calibri"/>
                          <a:cs typeface="Calibri"/>
                        </a:rPr>
                        <a:t>S</a:t>
                      </a:r>
                      <a:r>
                        <a:rPr sz="1050" dirty="0">
                          <a:latin typeface="Calibri"/>
                          <a:cs typeface="Calibri"/>
                        </a:rPr>
                        <a:t>u</a:t>
                      </a:r>
                      <a:r>
                        <a:rPr sz="1050" spc="-10" dirty="0">
                          <a:latin typeface="Calibri"/>
                          <a:cs typeface="Calibri"/>
                        </a:rPr>
                        <a:t>p</a:t>
                      </a:r>
                      <a:r>
                        <a:rPr sz="1050" dirty="0">
                          <a:latin typeface="Calibri"/>
                          <a:cs typeface="Calibri"/>
                        </a:rPr>
                        <a:t>p</a:t>
                      </a:r>
                      <a:r>
                        <a:rPr sz="1050" spc="-10" dirty="0">
                          <a:latin typeface="Calibri"/>
                          <a:cs typeface="Calibri"/>
                        </a:rPr>
                        <a:t>o</a:t>
                      </a:r>
                      <a:r>
                        <a:rPr sz="1050" dirty="0">
                          <a:latin typeface="Calibri"/>
                          <a:cs typeface="Calibri"/>
                        </a:rPr>
                        <a:t>r</a:t>
                      </a:r>
                      <a:r>
                        <a:rPr sz="1050" spc="-10" dirty="0">
                          <a:latin typeface="Calibri"/>
                          <a:cs typeface="Calibri"/>
                        </a:rPr>
                        <a:t>t</a:t>
                      </a:r>
                      <a:r>
                        <a:rPr sz="1050" dirty="0">
                          <a:latin typeface="Calibri"/>
                          <a:cs typeface="Calibri"/>
                        </a:rPr>
                        <a:t>’</a:t>
                      </a:r>
                      <a:r>
                        <a:rPr sz="1050" spc="-10" dirty="0">
                          <a:latin typeface="Calibri"/>
                          <a:cs typeface="Calibri"/>
                        </a:rPr>
                        <a:t> </a:t>
                      </a:r>
                      <a:r>
                        <a:rPr sz="1050" dirty="0">
                          <a:latin typeface="Calibri"/>
                          <a:cs typeface="Calibri"/>
                        </a:rPr>
                        <a:t>in</a:t>
                      </a:r>
                      <a:r>
                        <a:rPr sz="1050" spc="-15" dirty="0">
                          <a:latin typeface="Calibri"/>
                          <a:cs typeface="Calibri"/>
                        </a:rPr>
                        <a:t> </a:t>
                      </a:r>
                      <a:r>
                        <a:rPr sz="1050" dirty="0">
                          <a:latin typeface="Calibri"/>
                          <a:cs typeface="Calibri"/>
                        </a:rPr>
                        <a:t>p</a:t>
                      </a:r>
                      <a:r>
                        <a:rPr sz="1050" spc="-10" dirty="0">
                          <a:latin typeface="Calibri"/>
                          <a:cs typeface="Calibri"/>
                        </a:rPr>
                        <a:t>l</a:t>
                      </a:r>
                      <a:r>
                        <a:rPr sz="1050" dirty="0">
                          <a:latin typeface="Calibri"/>
                          <a:cs typeface="Calibri"/>
                        </a:rPr>
                        <a:t>a</a:t>
                      </a:r>
                      <a:r>
                        <a:rPr sz="1050" spc="-5" dirty="0">
                          <a:latin typeface="Calibri"/>
                          <a:cs typeface="Calibri"/>
                        </a:rPr>
                        <a:t>c</a:t>
                      </a:r>
                      <a:r>
                        <a:rPr sz="1050" dirty="0">
                          <a:latin typeface="Calibri"/>
                          <a:cs typeface="Calibri"/>
                        </a:rPr>
                        <a:t>e a</a:t>
                      </a:r>
                      <a:r>
                        <a:rPr sz="1050" spc="-5" dirty="0">
                          <a:latin typeface="Calibri"/>
                          <a:cs typeface="Calibri"/>
                        </a:rPr>
                        <a:t>n</a:t>
                      </a:r>
                      <a:r>
                        <a:rPr sz="1050" dirty="0">
                          <a:latin typeface="Calibri"/>
                          <a:cs typeface="Calibri"/>
                        </a:rPr>
                        <a:t>d</a:t>
                      </a:r>
                      <a:r>
                        <a:rPr sz="1050" spc="-15" dirty="0">
                          <a:latin typeface="Calibri"/>
                          <a:cs typeface="Calibri"/>
                        </a:rPr>
                        <a:t> </a:t>
                      </a:r>
                      <a:r>
                        <a:rPr sz="1050" dirty="0">
                          <a:latin typeface="Calibri"/>
                          <a:cs typeface="Calibri"/>
                        </a:rPr>
                        <a:t>reviewed</a:t>
                      </a:r>
                      <a:r>
                        <a:rPr sz="1050" spc="-35" dirty="0">
                          <a:latin typeface="Calibri"/>
                          <a:cs typeface="Calibri"/>
                        </a:rPr>
                        <a:t> </a:t>
                      </a:r>
                      <a:r>
                        <a:rPr sz="1050" dirty="0" smtClean="0">
                          <a:latin typeface="Calibri"/>
                          <a:cs typeface="Calibri"/>
                        </a:rPr>
                        <a:t>re</a:t>
                      </a:r>
                      <a:r>
                        <a:rPr sz="1050" spc="-5" dirty="0" smtClean="0">
                          <a:latin typeface="Calibri"/>
                          <a:cs typeface="Calibri"/>
                        </a:rPr>
                        <a:t>g</a:t>
                      </a:r>
                      <a:r>
                        <a:rPr sz="1050" dirty="0" smtClean="0">
                          <a:latin typeface="Calibri"/>
                          <a:cs typeface="Calibri"/>
                        </a:rPr>
                        <a:t>u</a:t>
                      </a:r>
                      <a:r>
                        <a:rPr sz="1050" spc="-10" dirty="0" smtClean="0">
                          <a:latin typeface="Calibri"/>
                          <a:cs typeface="Calibri"/>
                        </a:rPr>
                        <a:t>l</a:t>
                      </a:r>
                      <a:r>
                        <a:rPr sz="1050" dirty="0" smtClean="0">
                          <a:latin typeface="Calibri"/>
                          <a:cs typeface="Calibri"/>
                        </a:rPr>
                        <a:t>arly</a:t>
                      </a:r>
                      <a:r>
                        <a:rPr lang="en-GB" sz="1050" dirty="0" smtClean="0">
                          <a:latin typeface="Calibri"/>
                          <a:cs typeface="Calibri"/>
                        </a:rPr>
                        <a:t> – Learning Plan targets</a:t>
                      </a:r>
                      <a:endParaRPr sz="1050" dirty="0">
                        <a:latin typeface="Calibri"/>
                        <a:cs typeface="Calibri"/>
                      </a:endParaRPr>
                    </a:p>
                    <a:p>
                      <a:pPr marL="387985" indent="-342900">
                        <a:lnSpc>
                          <a:spcPct val="100000"/>
                        </a:lnSpc>
                        <a:spcBef>
                          <a:spcPts val="180"/>
                        </a:spcBef>
                        <a:buFont typeface="Symbol"/>
                        <a:buChar char=""/>
                        <a:tabLst>
                          <a:tab pos="387985" algn="l"/>
                        </a:tabLst>
                      </a:pPr>
                      <a:r>
                        <a:rPr sz="1050" dirty="0">
                          <a:latin typeface="Calibri"/>
                          <a:cs typeface="Calibri"/>
                        </a:rPr>
                        <a:t>Advi</a:t>
                      </a:r>
                      <a:r>
                        <a:rPr sz="1050" spc="-5" dirty="0">
                          <a:latin typeface="Calibri"/>
                          <a:cs typeface="Calibri"/>
                        </a:rPr>
                        <a:t>c</a:t>
                      </a:r>
                      <a:r>
                        <a:rPr sz="1050" dirty="0">
                          <a:latin typeface="Calibri"/>
                          <a:cs typeface="Calibri"/>
                        </a:rPr>
                        <a:t>e</a:t>
                      </a:r>
                      <a:r>
                        <a:rPr sz="1050" spc="-10" dirty="0">
                          <a:latin typeface="Calibri"/>
                          <a:cs typeface="Calibri"/>
                        </a:rPr>
                        <a:t> s</a:t>
                      </a:r>
                      <a:r>
                        <a:rPr sz="1050" spc="-5" dirty="0">
                          <a:latin typeface="Calibri"/>
                          <a:cs typeface="Calibri"/>
                        </a:rPr>
                        <a:t>ou</a:t>
                      </a:r>
                      <a:r>
                        <a:rPr sz="1050" spc="-10" dirty="0">
                          <a:latin typeface="Calibri"/>
                          <a:cs typeface="Calibri"/>
                        </a:rPr>
                        <a:t>g</a:t>
                      </a:r>
                      <a:r>
                        <a:rPr sz="1050" spc="-5" dirty="0">
                          <a:latin typeface="Calibri"/>
                          <a:cs typeface="Calibri"/>
                        </a:rPr>
                        <a:t>h</a:t>
                      </a:r>
                      <a:r>
                        <a:rPr sz="1050" dirty="0">
                          <a:latin typeface="Calibri"/>
                          <a:cs typeface="Calibri"/>
                        </a:rPr>
                        <a:t>t</a:t>
                      </a:r>
                      <a:r>
                        <a:rPr sz="1050" spc="5" dirty="0">
                          <a:latin typeface="Calibri"/>
                          <a:cs typeface="Calibri"/>
                        </a:rPr>
                        <a:t> </a:t>
                      </a:r>
                      <a:r>
                        <a:rPr sz="1050" spc="-5" dirty="0">
                          <a:latin typeface="Calibri"/>
                          <a:cs typeface="Calibri"/>
                        </a:rPr>
                        <a:t>b</a:t>
                      </a:r>
                      <a:r>
                        <a:rPr sz="1050" dirty="0">
                          <a:latin typeface="Calibri"/>
                          <a:cs typeface="Calibri"/>
                        </a:rPr>
                        <a:t>y</a:t>
                      </a:r>
                      <a:r>
                        <a:rPr sz="1050" spc="-10" dirty="0">
                          <a:latin typeface="Calibri"/>
                          <a:cs typeface="Calibri"/>
                        </a:rPr>
                        <a:t> </a:t>
                      </a:r>
                      <a:r>
                        <a:rPr lang="en-GB" sz="1050" dirty="0" smtClean="0">
                          <a:latin typeface="Calibri"/>
                          <a:cs typeface="Calibri"/>
                        </a:rPr>
                        <a:t>SENDCo</a:t>
                      </a:r>
                      <a:r>
                        <a:rPr lang="en-GB" sz="1050" baseline="0" dirty="0" smtClean="0">
                          <a:latin typeface="Calibri"/>
                          <a:cs typeface="Calibri"/>
                        </a:rPr>
                        <a:t> </a:t>
                      </a:r>
                      <a:r>
                        <a:rPr sz="1050" spc="-10" dirty="0" smtClean="0">
                          <a:latin typeface="Calibri"/>
                          <a:cs typeface="Calibri"/>
                        </a:rPr>
                        <a:t>t</a:t>
                      </a:r>
                      <a:r>
                        <a:rPr sz="1050" dirty="0" smtClean="0">
                          <a:latin typeface="Calibri"/>
                          <a:cs typeface="Calibri"/>
                        </a:rPr>
                        <a:t>o</a:t>
                      </a:r>
                      <a:r>
                        <a:rPr sz="1050" spc="-5" dirty="0" smtClean="0">
                          <a:latin typeface="Calibri"/>
                          <a:cs typeface="Calibri"/>
                        </a:rPr>
                        <a:t> </a:t>
                      </a:r>
                      <a:r>
                        <a:rPr sz="1050" spc="-5" dirty="0">
                          <a:latin typeface="Calibri"/>
                          <a:cs typeface="Calibri"/>
                        </a:rPr>
                        <a:t>ou</a:t>
                      </a:r>
                      <a:r>
                        <a:rPr sz="1050" spc="-10" dirty="0">
                          <a:latin typeface="Calibri"/>
                          <a:cs typeface="Calibri"/>
                        </a:rPr>
                        <a:t>ts</a:t>
                      </a:r>
                      <a:r>
                        <a:rPr sz="1050" dirty="0">
                          <a:latin typeface="Calibri"/>
                          <a:cs typeface="Calibri"/>
                        </a:rPr>
                        <a:t>i</a:t>
                      </a:r>
                      <a:r>
                        <a:rPr sz="1050" spc="-10" dirty="0">
                          <a:latin typeface="Calibri"/>
                          <a:cs typeface="Calibri"/>
                        </a:rPr>
                        <a:t>d</a:t>
                      </a:r>
                      <a:r>
                        <a:rPr sz="1050" dirty="0">
                          <a:latin typeface="Calibri"/>
                          <a:cs typeface="Calibri"/>
                        </a:rPr>
                        <a:t>e</a:t>
                      </a:r>
                      <a:r>
                        <a:rPr sz="1050" spc="-10" dirty="0">
                          <a:latin typeface="Calibri"/>
                          <a:cs typeface="Calibri"/>
                        </a:rPr>
                        <a:t> </a:t>
                      </a:r>
                      <a:r>
                        <a:rPr sz="1050" dirty="0">
                          <a:latin typeface="Calibri"/>
                          <a:cs typeface="Calibri"/>
                        </a:rPr>
                        <a:t>a</a:t>
                      </a:r>
                      <a:r>
                        <a:rPr sz="1050" spc="-10" dirty="0">
                          <a:latin typeface="Calibri"/>
                          <a:cs typeface="Calibri"/>
                        </a:rPr>
                        <a:t>g</a:t>
                      </a:r>
                      <a:r>
                        <a:rPr sz="1050" dirty="0">
                          <a:latin typeface="Calibri"/>
                          <a:cs typeface="Calibri"/>
                        </a:rPr>
                        <a:t>enc</a:t>
                      </a:r>
                      <a:r>
                        <a:rPr sz="1050" spc="-10" dirty="0">
                          <a:latin typeface="Calibri"/>
                          <a:cs typeface="Calibri"/>
                        </a:rPr>
                        <a:t>i</a:t>
                      </a:r>
                      <a:r>
                        <a:rPr sz="1050" dirty="0">
                          <a:latin typeface="Calibri"/>
                          <a:cs typeface="Calibri"/>
                        </a:rPr>
                        <a:t>es.</a:t>
                      </a:r>
                    </a:p>
                    <a:p>
                      <a:pPr marL="387985" indent="-342900">
                        <a:lnSpc>
                          <a:spcPct val="100000"/>
                        </a:lnSpc>
                        <a:spcBef>
                          <a:spcPts val="190"/>
                        </a:spcBef>
                        <a:buFont typeface="Symbol"/>
                        <a:buChar char=""/>
                        <a:tabLst>
                          <a:tab pos="387985" algn="l"/>
                        </a:tabLst>
                      </a:pPr>
                      <a:r>
                        <a:rPr sz="1050" spc="-5" dirty="0">
                          <a:latin typeface="Calibri"/>
                          <a:cs typeface="Calibri"/>
                        </a:rPr>
                        <a:t>Chi</a:t>
                      </a:r>
                      <a:r>
                        <a:rPr sz="1050" dirty="0">
                          <a:latin typeface="Calibri"/>
                          <a:cs typeface="Calibri"/>
                        </a:rPr>
                        <a:t>ld</a:t>
                      </a:r>
                      <a:r>
                        <a:rPr sz="1050" spc="-15" dirty="0">
                          <a:latin typeface="Calibri"/>
                          <a:cs typeface="Calibri"/>
                        </a:rPr>
                        <a:t> </a:t>
                      </a:r>
                      <a:r>
                        <a:rPr sz="1050" dirty="0">
                          <a:latin typeface="Calibri"/>
                          <a:cs typeface="Calibri"/>
                        </a:rPr>
                        <a:t>wi</a:t>
                      </a:r>
                      <a:r>
                        <a:rPr sz="1050" spc="-5" dirty="0">
                          <a:latin typeface="Calibri"/>
                          <a:cs typeface="Calibri"/>
                        </a:rPr>
                        <a:t>l</a:t>
                      </a:r>
                      <a:r>
                        <a:rPr sz="1050" dirty="0">
                          <a:latin typeface="Calibri"/>
                          <a:cs typeface="Calibri"/>
                        </a:rPr>
                        <a:t>l</a:t>
                      </a:r>
                      <a:r>
                        <a:rPr sz="1050" spc="-15" dirty="0">
                          <a:latin typeface="Calibri"/>
                          <a:cs typeface="Calibri"/>
                        </a:rPr>
                        <a:t> </a:t>
                      </a:r>
                      <a:r>
                        <a:rPr sz="1050" spc="-5" dirty="0">
                          <a:latin typeface="Calibri"/>
                          <a:cs typeface="Calibri"/>
                        </a:rPr>
                        <a:t>b</a:t>
                      </a:r>
                      <a:r>
                        <a:rPr sz="1050" dirty="0">
                          <a:latin typeface="Calibri"/>
                          <a:cs typeface="Calibri"/>
                        </a:rPr>
                        <a:t>e</a:t>
                      </a:r>
                      <a:r>
                        <a:rPr sz="1050" spc="-10" dirty="0">
                          <a:latin typeface="Calibri"/>
                          <a:cs typeface="Calibri"/>
                        </a:rPr>
                        <a:t> </a:t>
                      </a:r>
                      <a:r>
                        <a:rPr sz="1050" dirty="0">
                          <a:latin typeface="Calibri"/>
                          <a:cs typeface="Calibri"/>
                        </a:rPr>
                        <a:t>w</a:t>
                      </a:r>
                      <a:r>
                        <a:rPr sz="1050" spc="-5" dirty="0">
                          <a:latin typeface="Calibri"/>
                          <a:cs typeface="Calibri"/>
                        </a:rPr>
                        <a:t>o</a:t>
                      </a:r>
                      <a:r>
                        <a:rPr sz="1050" dirty="0">
                          <a:latin typeface="Calibri"/>
                          <a:cs typeface="Calibri"/>
                        </a:rPr>
                        <a:t>rk</a:t>
                      </a:r>
                      <a:r>
                        <a:rPr sz="1050" spc="-5" dirty="0">
                          <a:latin typeface="Calibri"/>
                          <a:cs typeface="Calibri"/>
                        </a:rPr>
                        <a:t>in</a:t>
                      </a:r>
                      <a:r>
                        <a:rPr sz="1050" dirty="0">
                          <a:latin typeface="Calibri"/>
                          <a:cs typeface="Calibri"/>
                        </a:rPr>
                        <a:t>g</a:t>
                      </a:r>
                      <a:r>
                        <a:rPr sz="1050" spc="-30" dirty="0">
                          <a:latin typeface="Calibri"/>
                          <a:cs typeface="Calibri"/>
                        </a:rPr>
                        <a:t> </a:t>
                      </a:r>
                      <a:r>
                        <a:rPr sz="1050" spc="-10" dirty="0">
                          <a:latin typeface="Calibri"/>
                          <a:cs typeface="Calibri"/>
                        </a:rPr>
                        <a:t>t</a:t>
                      </a:r>
                      <a:r>
                        <a:rPr sz="1050" spc="-5" dirty="0">
                          <a:latin typeface="Calibri"/>
                          <a:cs typeface="Calibri"/>
                        </a:rPr>
                        <a:t>o</a:t>
                      </a:r>
                      <a:r>
                        <a:rPr sz="1050" dirty="0">
                          <a:latin typeface="Calibri"/>
                          <a:cs typeface="Calibri"/>
                        </a:rPr>
                        <a:t>wards</a:t>
                      </a:r>
                      <a:r>
                        <a:rPr sz="1050" spc="-15" dirty="0">
                          <a:latin typeface="Calibri"/>
                          <a:cs typeface="Calibri"/>
                        </a:rPr>
                        <a:t> </a:t>
                      </a:r>
                      <a:r>
                        <a:rPr sz="1050" dirty="0">
                          <a:latin typeface="Calibri"/>
                          <a:cs typeface="Calibri"/>
                        </a:rPr>
                        <a:t>,</a:t>
                      </a:r>
                      <a:r>
                        <a:rPr sz="1050" spc="-10" dirty="0">
                          <a:latin typeface="Calibri"/>
                          <a:cs typeface="Calibri"/>
                        </a:rPr>
                        <a:t> </a:t>
                      </a:r>
                      <a:r>
                        <a:rPr sz="1050" spc="-5" dirty="0">
                          <a:latin typeface="Calibri"/>
                          <a:cs typeface="Calibri"/>
                        </a:rPr>
                        <a:t>o</a:t>
                      </a:r>
                      <a:r>
                        <a:rPr sz="1050" dirty="0">
                          <a:latin typeface="Calibri"/>
                          <a:cs typeface="Calibri"/>
                        </a:rPr>
                        <a:t>r</a:t>
                      </a:r>
                      <a:r>
                        <a:rPr sz="1050" spc="-10" dirty="0">
                          <a:latin typeface="Calibri"/>
                          <a:cs typeface="Calibri"/>
                        </a:rPr>
                        <a:t> </a:t>
                      </a:r>
                      <a:r>
                        <a:rPr sz="1050" dirty="0">
                          <a:latin typeface="Calibri"/>
                          <a:cs typeface="Calibri"/>
                        </a:rPr>
                        <a:t>a</a:t>
                      </a:r>
                      <a:r>
                        <a:rPr sz="1050" spc="-5" dirty="0">
                          <a:latin typeface="Calibri"/>
                          <a:cs typeface="Calibri"/>
                        </a:rPr>
                        <a:t>l</a:t>
                      </a:r>
                      <a:r>
                        <a:rPr sz="1050" dirty="0">
                          <a:latin typeface="Calibri"/>
                          <a:cs typeface="Calibri"/>
                        </a:rPr>
                        <a:t>ready</a:t>
                      </a:r>
                      <a:r>
                        <a:rPr sz="1050" spc="-40" dirty="0">
                          <a:latin typeface="Calibri"/>
                          <a:cs typeface="Calibri"/>
                        </a:rPr>
                        <a:t> </a:t>
                      </a:r>
                      <a:r>
                        <a:rPr sz="1050" spc="-5" dirty="0">
                          <a:latin typeface="Calibri"/>
                          <a:cs typeface="Calibri"/>
                        </a:rPr>
                        <a:t>ha</a:t>
                      </a:r>
                      <a:r>
                        <a:rPr sz="1050" dirty="0">
                          <a:latin typeface="Calibri"/>
                          <a:cs typeface="Calibri"/>
                        </a:rPr>
                        <a:t>ve,</a:t>
                      </a:r>
                      <a:r>
                        <a:rPr sz="1050" spc="-10" dirty="0">
                          <a:latin typeface="Calibri"/>
                          <a:cs typeface="Calibri"/>
                        </a:rPr>
                        <a:t> </a:t>
                      </a:r>
                      <a:r>
                        <a:rPr sz="1050" dirty="0">
                          <a:latin typeface="Calibri"/>
                          <a:cs typeface="Calibri"/>
                        </a:rPr>
                        <a:t>a</a:t>
                      </a:r>
                      <a:r>
                        <a:rPr sz="1050" spc="-15" dirty="0">
                          <a:latin typeface="Calibri"/>
                          <a:cs typeface="Calibri"/>
                        </a:rPr>
                        <a:t> </a:t>
                      </a:r>
                      <a:r>
                        <a:rPr lang="en-GB" sz="1050" spc="-5" dirty="0" smtClean="0">
                          <a:latin typeface="Calibri"/>
                          <a:cs typeface="Calibri"/>
                        </a:rPr>
                        <a:t>Learning </a:t>
                      </a:r>
                      <a:r>
                        <a:rPr sz="1050" spc="-5" dirty="0" smtClean="0">
                          <a:latin typeface="Calibri"/>
                          <a:cs typeface="Calibri"/>
                        </a:rPr>
                        <a:t>pl</a:t>
                      </a:r>
                      <a:r>
                        <a:rPr sz="1050" dirty="0" smtClean="0">
                          <a:latin typeface="Calibri"/>
                          <a:cs typeface="Calibri"/>
                        </a:rPr>
                        <a:t>an</a:t>
                      </a:r>
                      <a:r>
                        <a:rPr sz="1050" spc="-30" dirty="0" smtClean="0">
                          <a:latin typeface="Calibri"/>
                          <a:cs typeface="Calibri"/>
                        </a:rPr>
                        <a:t> </a:t>
                      </a:r>
                      <a:r>
                        <a:rPr sz="1050" dirty="0">
                          <a:latin typeface="Calibri"/>
                          <a:cs typeface="Calibri"/>
                        </a:rPr>
                        <a:t>in</a:t>
                      </a:r>
                      <a:r>
                        <a:rPr sz="1050" spc="-5" dirty="0">
                          <a:latin typeface="Calibri"/>
                          <a:cs typeface="Calibri"/>
                        </a:rPr>
                        <a:t> pl</a:t>
                      </a:r>
                      <a:r>
                        <a:rPr sz="1050" dirty="0">
                          <a:latin typeface="Calibri"/>
                          <a:cs typeface="Calibri"/>
                        </a:rPr>
                        <a:t>a</a:t>
                      </a:r>
                      <a:r>
                        <a:rPr sz="1050" spc="-5" dirty="0">
                          <a:latin typeface="Calibri"/>
                          <a:cs typeface="Calibri"/>
                        </a:rPr>
                        <a:t>c</a:t>
                      </a:r>
                      <a:r>
                        <a:rPr sz="1050" dirty="0">
                          <a:latin typeface="Calibri"/>
                          <a:cs typeface="Calibri"/>
                        </a:rPr>
                        <a:t>e.</a:t>
                      </a:r>
                    </a:p>
                    <a:p>
                      <a:pPr marL="387985" indent="-342900">
                        <a:lnSpc>
                          <a:spcPct val="100000"/>
                        </a:lnSpc>
                        <a:spcBef>
                          <a:spcPts val="190"/>
                        </a:spcBef>
                        <a:buFont typeface="Symbol"/>
                        <a:buChar char=""/>
                        <a:tabLst>
                          <a:tab pos="387985" algn="l"/>
                        </a:tabLst>
                      </a:pPr>
                      <a:r>
                        <a:rPr sz="1050" dirty="0">
                          <a:latin typeface="Calibri"/>
                          <a:cs typeface="Calibri"/>
                        </a:rPr>
                        <a:t>Ad</a:t>
                      </a:r>
                      <a:r>
                        <a:rPr sz="1050" spc="-10" dirty="0">
                          <a:latin typeface="Calibri"/>
                          <a:cs typeface="Calibri"/>
                        </a:rPr>
                        <a:t>d</a:t>
                      </a:r>
                      <a:r>
                        <a:rPr sz="1050" dirty="0">
                          <a:latin typeface="Calibri"/>
                          <a:cs typeface="Calibri"/>
                        </a:rPr>
                        <a:t>i</a:t>
                      </a:r>
                      <a:r>
                        <a:rPr sz="1050" spc="-10" dirty="0">
                          <a:latin typeface="Calibri"/>
                          <a:cs typeface="Calibri"/>
                        </a:rPr>
                        <a:t>t</a:t>
                      </a:r>
                      <a:r>
                        <a:rPr sz="1050" dirty="0">
                          <a:latin typeface="Calibri"/>
                          <a:cs typeface="Calibri"/>
                        </a:rPr>
                        <a:t>i</a:t>
                      </a:r>
                      <a:r>
                        <a:rPr sz="1050" spc="-10" dirty="0">
                          <a:latin typeface="Calibri"/>
                          <a:cs typeface="Calibri"/>
                        </a:rPr>
                        <a:t>o</a:t>
                      </a:r>
                      <a:r>
                        <a:rPr sz="1050" spc="-5" dirty="0">
                          <a:latin typeface="Calibri"/>
                          <a:cs typeface="Calibri"/>
                        </a:rPr>
                        <a:t>na</a:t>
                      </a:r>
                      <a:r>
                        <a:rPr sz="1050" dirty="0">
                          <a:latin typeface="Calibri"/>
                          <a:cs typeface="Calibri"/>
                        </a:rPr>
                        <a:t>l</a:t>
                      </a:r>
                      <a:r>
                        <a:rPr sz="1050" spc="-25" dirty="0">
                          <a:latin typeface="Calibri"/>
                          <a:cs typeface="Calibri"/>
                        </a:rPr>
                        <a:t> </a:t>
                      </a:r>
                      <a:r>
                        <a:rPr sz="1050" spc="-5" dirty="0">
                          <a:latin typeface="Calibri"/>
                          <a:cs typeface="Calibri"/>
                        </a:rPr>
                        <a:t>T</a:t>
                      </a:r>
                      <a:r>
                        <a:rPr sz="1050" dirty="0">
                          <a:latin typeface="Calibri"/>
                          <a:cs typeface="Calibri"/>
                        </a:rPr>
                        <a:t>ra</a:t>
                      </a:r>
                      <a:r>
                        <a:rPr sz="1050" spc="-5" dirty="0">
                          <a:latin typeface="Calibri"/>
                          <a:cs typeface="Calibri"/>
                        </a:rPr>
                        <a:t>inin</a:t>
                      </a:r>
                      <a:r>
                        <a:rPr sz="1050" dirty="0">
                          <a:latin typeface="Calibri"/>
                          <a:cs typeface="Calibri"/>
                        </a:rPr>
                        <a:t>g</a:t>
                      </a:r>
                      <a:r>
                        <a:rPr sz="1050" spc="-20" dirty="0">
                          <a:latin typeface="Calibri"/>
                          <a:cs typeface="Calibri"/>
                        </a:rPr>
                        <a:t> </a:t>
                      </a:r>
                      <a:r>
                        <a:rPr sz="1050" spc="-5" dirty="0">
                          <a:latin typeface="Calibri"/>
                          <a:cs typeface="Calibri"/>
                        </a:rPr>
                        <a:t>m</a:t>
                      </a:r>
                      <a:r>
                        <a:rPr sz="1050" dirty="0">
                          <a:latin typeface="Calibri"/>
                          <a:cs typeface="Calibri"/>
                        </a:rPr>
                        <a:t>ay</a:t>
                      </a:r>
                      <a:r>
                        <a:rPr sz="1050" spc="-25" dirty="0">
                          <a:latin typeface="Calibri"/>
                          <a:cs typeface="Calibri"/>
                        </a:rPr>
                        <a:t> </a:t>
                      </a:r>
                      <a:r>
                        <a:rPr sz="1050" spc="-5" dirty="0">
                          <a:latin typeface="Calibri"/>
                          <a:cs typeface="Calibri"/>
                        </a:rPr>
                        <a:t>b</a:t>
                      </a:r>
                      <a:r>
                        <a:rPr sz="1050" dirty="0">
                          <a:latin typeface="Calibri"/>
                          <a:cs typeface="Calibri"/>
                        </a:rPr>
                        <a:t>e </a:t>
                      </a:r>
                      <a:r>
                        <a:rPr sz="1050" spc="-5" dirty="0">
                          <a:latin typeface="Calibri"/>
                          <a:cs typeface="Calibri"/>
                        </a:rPr>
                        <a:t>neede</a:t>
                      </a:r>
                      <a:r>
                        <a:rPr sz="1050" dirty="0">
                          <a:latin typeface="Calibri"/>
                          <a:cs typeface="Calibri"/>
                        </a:rPr>
                        <a:t>d</a:t>
                      </a:r>
                      <a:r>
                        <a:rPr sz="1050" spc="-20" dirty="0">
                          <a:latin typeface="Calibri"/>
                          <a:cs typeface="Calibri"/>
                        </a:rPr>
                        <a:t> </a:t>
                      </a:r>
                      <a:r>
                        <a:rPr sz="1050" spc="-10" dirty="0">
                          <a:latin typeface="Calibri"/>
                          <a:cs typeface="Calibri"/>
                        </a:rPr>
                        <a:t>t</a:t>
                      </a:r>
                      <a:r>
                        <a:rPr sz="1050" dirty="0">
                          <a:latin typeface="Calibri"/>
                          <a:cs typeface="Calibri"/>
                        </a:rPr>
                        <a:t>o</a:t>
                      </a:r>
                      <a:r>
                        <a:rPr sz="1050" spc="-5" dirty="0">
                          <a:latin typeface="Calibri"/>
                          <a:cs typeface="Calibri"/>
                        </a:rPr>
                        <a:t> su</a:t>
                      </a:r>
                      <a:r>
                        <a:rPr sz="1050" spc="-10" dirty="0">
                          <a:latin typeface="Calibri"/>
                          <a:cs typeface="Calibri"/>
                        </a:rPr>
                        <a:t>p</a:t>
                      </a:r>
                      <a:r>
                        <a:rPr sz="1050" spc="-5" dirty="0">
                          <a:latin typeface="Calibri"/>
                          <a:cs typeface="Calibri"/>
                        </a:rPr>
                        <a:t>p</a:t>
                      </a:r>
                      <a:r>
                        <a:rPr sz="1050" spc="-10" dirty="0">
                          <a:latin typeface="Calibri"/>
                          <a:cs typeface="Calibri"/>
                        </a:rPr>
                        <a:t>o</a:t>
                      </a:r>
                      <a:r>
                        <a:rPr sz="1050" dirty="0">
                          <a:latin typeface="Calibri"/>
                          <a:cs typeface="Calibri"/>
                        </a:rPr>
                        <a:t>rt</a:t>
                      </a:r>
                      <a:r>
                        <a:rPr sz="1050" spc="-15" dirty="0">
                          <a:latin typeface="Calibri"/>
                          <a:cs typeface="Calibri"/>
                        </a:rPr>
                        <a:t> </a:t>
                      </a:r>
                      <a:r>
                        <a:rPr sz="1050" spc="-10" dirty="0">
                          <a:latin typeface="Calibri"/>
                          <a:cs typeface="Calibri"/>
                        </a:rPr>
                        <a:t>t</a:t>
                      </a:r>
                      <a:r>
                        <a:rPr sz="1050" spc="-5" dirty="0">
                          <a:latin typeface="Calibri"/>
                          <a:cs typeface="Calibri"/>
                        </a:rPr>
                        <a:t>h</a:t>
                      </a:r>
                      <a:r>
                        <a:rPr sz="1050" dirty="0">
                          <a:latin typeface="Calibri"/>
                          <a:cs typeface="Calibri"/>
                        </a:rPr>
                        <a:t>e c</a:t>
                      </a:r>
                      <a:r>
                        <a:rPr sz="1050" spc="-5" dirty="0">
                          <a:latin typeface="Calibri"/>
                          <a:cs typeface="Calibri"/>
                        </a:rPr>
                        <a:t>h</a:t>
                      </a:r>
                      <a:r>
                        <a:rPr sz="1050" dirty="0">
                          <a:latin typeface="Calibri"/>
                          <a:cs typeface="Calibri"/>
                        </a:rPr>
                        <a:t>i</a:t>
                      </a:r>
                      <a:r>
                        <a:rPr sz="1050" spc="-5" dirty="0">
                          <a:latin typeface="Calibri"/>
                          <a:cs typeface="Calibri"/>
                        </a:rPr>
                        <a:t>l</a:t>
                      </a:r>
                      <a:r>
                        <a:rPr sz="1050" dirty="0">
                          <a:latin typeface="Calibri"/>
                          <a:cs typeface="Calibri"/>
                        </a:rPr>
                        <a:t>d</a:t>
                      </a:r>
                      <a:r>
                        <a:rPr sz="1050" spc="-15" dirty="0">
                          <a:latin typeface="Calibri"/>
                          <a:cs typeface="Calibri"/>
                        </a:rPr>
                        <a:t> </a:t>
                      </a:r>
                      <a:r>
                        <a:rPr sz="1050" dirty="0">
                          <a:latin typeface="Calibri"/>
                          <a:cs typeface="Calibri"/>
                        </a:rPr>
                        <a:t>in</a:t>
                      </a:r>
                      <a:r>
                        <a:rPr sz="1050" spc="-5" dirty="0">
                          <a:latin typeface="Calibri"/>
                          <a:cs typeface="Calibri"/>
                        </a:rPr>
                        <a:t> s</a:t>
                      </a:r>
                      <a:r>
                        <a:rPr sz="1050" dirty="0">
                          <a:latin typeface="Calibri"/>
                          <a:cs typeface="Calibri"/>
                        </a:rPr>
                        <a:t>c</a:t>
                      </a:r>
                      <a:r>
                        <a:rPr sz="1050" spc="-10" dirty="0">
                          <a:latin typeface="Calibri"/>
                          <a:cs typeface="Calibri"/>
                        </a:rPr>
                        <a:t>h</a:t>
                      </a:r>
                      <a:r>
                        <a:rPr sz="1050" spc="-5" dirty="0">
                          <a:latin typeface="Calibri"/>
                          <a:cs typeface="Calibri"/>
                        </a:rPr>
                        <a:t>oo</a:t>
                      </a:r>
                      <a:r>
                        <a:rPr sz="1050" dirty="0">
                          <a:latin typeface="Calibri"/>
                          <a:cs typeface="Calibri"/>
                        </a:rPr>
                        <a:t>l.</a:t>
                      </a:r>
                    </a:p>
                    <a:p>
                      <a:pPr marL="387985" indent="-342900">
                        <a:lnSpc>
                          <a:spcPct val="100000"/>
                        </a:lnSpc>
                        <a:spcBef>
                          <a:spcPts val="190"/>
                        </a:spcBef>
                        <a:buFont typeface="Symbol"/>
                        <a:buChar char=""/>
                        <a:tabLst>
                          <a:tab pos="387985" algn="l"/>
                        </a:tabLst>
                      </a:pPr>
                      <a:r>
                        <a:rPr sz="1050" dirty="0">
                          <a:latin typeface="Calibri"/>
                          <a:cs typeface="Calibri"/>
                        </a:rPr>
                        <a:t>Ad</a:t>
                      </a:r>
                      <a:r>
                        <a:rPr sz="1050" spc="-10" dirty="0">
                          <a:latin typeface="Calibri"/>
                          <a:cs typeface="Calibri"/>
                        </a:rPr>
                        <a:t>d</a:t>
                      </a:r>
                      <a:r>
                        <a:rPr sz="1050" dirty="0">
                          <a:latin typeface="Calibri"/>
                          <a:cs typeface="Calibri"/>
                        </a:rPr>
                        <a:t>i</a:t>
                      </a:r>
                      <a:r>
                        <a:rPr sz="1050" spc="-10" dirty="0">
                          <a:latin typeface="Calibri"/>
                          <a:cs typeface="Calibri"/>
                        </a:rPr>
                        <a:t>t</a:t>
                      </a:r>
                      <a:r>
                        <a:rPr sz="1050" dirty="0">
                          <a:latin typeface="Calibri"/>
                          <a:cs typeface="Calibri"/>
                        </a:rPr>
                        <a:t>i</a:t>
                      </a:r>
                      <a:r>
                        <a:rPr sz="1050" spc="-10" dirty="0">
                          <a:latin typeface="Calibri"/>
                          <a:cs typeface="Calibri"/>
                        </a:rPr>
                        <a:t>o</a:t>
                      </a:r>
                      <a:r>
                        <a:rPr sz="1050" spc="-5" dirty="0">
                          <a:latin typeface="Calibri"/>
                          <a:cs typeface="Calibri"/>
                        </a:rPr>
                        <a:t>na</a:t>
                      </a:r>
                      <a:r>
                        <a:rPr sz="1050" dirty="0">
                          <a:latin typeface="Calibri"/>
                          <a:cs typeface="Calibri"/>
                        </a:rPr>
                        <a:t>l</a:t>
                      </a:r>
                      <a:r>
                        <a:rPr sz="1050" spc="-25" dirty="0">
                          <a:latin typeface="Calibri"/>
                          <a:cs typeface="Calibri"/>
                        </a:rPr>
                        <a:t> </a:t>
                      </a:r>
                      <a:r>
                        <a:rPr sz="1050" dirty="0">
                          <a:latin typeface="Calibri"/>
                          <a:cs typeface="Calibri"/>
                        </a:rPr>
                        <a:t>ar</a:t>
                      </a:r>
                      <a:r>
                        <a:rPr sz="1050" spc="5" dirty="0">
                          <a:latin typeface="Calibri"/>
                          <a:cs typeface="Calibri"/>
                        </a:rPr>
                        <a:t>r</a:t>
                      </a:r>
                      <a:r>
                        <a:rPr sz="1050" dirty="0">
                          <a:latin typeface="Calibri"/>
                          <a:cs typeface="Calibri"/>
                        </a:rPr>
                        <a:t>a</a:t>
                      </a:r>
                      <a:r>
                        <a:rPr sz="1050" spc="-5" dirty="0">
                          <a:latin typeface="Calibri"/>
                          <a:cs typeface="Calibri"/>
                        </a:rPr>
                        <a:t>ng</a:t>
                      </a:r>
                      <a:r>
                        <a:rPr sz="1050" dirty="0">
                          <a:latin typeface="Calibri"/>
                          <a:cs typeface="Calibri"/>
                        </a:rPr>
                        <a:t>emen</a:t>
                      </a:r>
                      <a:r>
                        <a:rPr sz="1050" spc="-10" dirty="0">
                          <a:latin typeface="Calibri"/>
                          <a:cs typeface="Calibri"/>
                        </a:rPr>
                        <a:t>t</a:t>
                      </a:r>
                      <a:r>
                        <a:rPr sz="1050" dirty="0">
                          <a:latin typeface="Calibri"/>
                          <a:cs typeface="Calibri"/>
                        </a:rPr>
                        <a:t>s</a:t>
                      </a:r>
                      <a:r>
                        <a:rPr sz="1050" spc="-30" dirty="0">
                          <a:latin typeface="Calibri"/>
                          <a:cs typeface="Calibri"/>
                        </a:rPr>
                        <a:t> </a:t>
                      </a:r>
                      <a:r>
                        <a:rPr sz="1050" dirty="0">
                          <a:latin typeface="Calibri"/>
                          <a:cs typeface="Calibri"/>
                        </a:rPr>
                        <a:t>a</a:t>
                      </a:r>
                      <a:r>
                        <a:rPr sz="1050" spc="-5" dirty="0">
                          <a:latin typeface="Calibri"/>
                          <a:cs typeface="Calibri"/>
                        </a:rPr>
                        <a:t>n</a:t>
                      </a:r>
                      <a:r>
                        <a:rPr sz="1050" dirty="0">
                          <a:latin typeface="Calibri"/>
                          <a:cs typeface="Calibri"/>
                        </a:rPr>
                        <a:t>d</a:t>
                      </a:r>
                      <a:r>
                        <a:rPr sz="1050" spc="-15" dirty="0">
                          <a:latin typeface="Calibri"/>
                          <a:cs typeface="Calibri"/>
                        </a:rPr>
                        <a:t> </a:t>
                      </a:r>
                      <a:r>
                        <a:rPr sz="1050" spc="-10" dirty="0">
                          <a:latin typeface="Calibri"/>
                          <a:cs typeface="Calibri"/>
                        </a:rPr>
                        <a:t>t</a:t>
                      </a:r>
                      <a:r>
                        <a:rPr sz="1050" dirty="0">
                          <a:latin typeface="Calibri"/>
                          <a:cs typeface="Calibri"/>
                        </a:rPr>
                        <a:t>i</a:t>
                      </a:r>
                      <a:r>
                        <a:rPr sz="1050" spc="-10" dirty="0">
                          <a:latin typeface="Calibri"/>
                          <a:cs typeface="Calibri"/>
                        </a:rPr>
                        <a:t>m</a:t>
                      </a:r>
                      <a:r>
                        <a:rPr sz="1050" dirty="0">
                          <a:latin typeface="Calibri"/>
                          <a:cs typeface="Calibri"/>
                        </a:rPr>
                        <a:t>e wi</a:t>
                      </a:r>
                      <a:r>
                        <a:rPr sz="1050" spc="-5" dirty="0">
                          <a:latin typeface="Calibri"/>
                          <a:cs typeface="Calibri"/>
                        </a:rPr>
                        <a:t>l</a:t>
                      </a:r>
                      <a:r>
                        <a:rPr sz="1050" dirty="0">
                          <a:latin typeface="Calibri"/>
                          <a:cs typeface="Calibri"/>
                        </a:rPr>
                        <a:t>l</a:t>
                      </a:r>
                      <a:r>
                        <a:rPr sz="1050" spc="-25" dirty="0">
                          <a:latin typeface="Calibri"/>
                          <a:cs typeface="Calibri"/>
                        </a:rPr>
                        <a:t> </a:t>
                      </a:r>
                      <a:r>
                        <a:rPr sz="1050" spc="-5" dirty="0">
                          <a:latin typeface="Calibri"/>
                          <a:cs typeface="Calibri"/>
                        </a:rPr>
                        <a:t>b</a:t>
                      </a:r>
                      <a:r>
                        <a:rPr sz="1050" dirty="0">
                          <a:latin typeface="Calibri"/>
                          <a:cs typeface="Calibri"/>
                        </a:rPr>
                        <a:t>e </a:t>
                      </a:r>
                      <a:r>
                        <a:rPr sz="1050" spc="-5" dirty="0">
                          <a:latin typeface="Calibri"/>
                          <a:cs typeface="Calibri"/>
                        </a:rPr>
                        <a:t>neede</a:t>
                      </a:r>
                      <a:r>
                        <a:rPr sz="1050" dirty="0">
                          <a:latin typeface="Calibri"/>
                          <a:cs typeface="Calibri"/>
                        </a:rPr>
                        <a:t>d</a:t>
                      </a:r>
                      <a:r>
                        <a:rPr sz="1050" spc="-20" dirty="0">
                          <a:latin typeface="Calibri"/>
                          <a:cs typeface="Calibri"/>
                        </a:rPr>
                        <a:t> </a:t>
                      </a:r>
                      <a:r>
                        <a:rPr sz="1050" dirty="0">
                          <a:latin typeface="Calibri"/>
                          <a:cs typeface="Calibri"/>
                        </a:rPr>
                        <a:t>in</a:t>
                      </a:r>
                      <a:r>
                        <a:rPr sz="1050" spc="-5" dirty="0">
                          <a:latin typeface="Calibri"/>
                          <a:cs typeface="Calibri"/>
                        </a:rPr>
                        <a:t> o</a:t>
                      </a:r>
                      <a:r>
                        <a:rPr sz="1050" dirty="0">
                          <a:latin typeface="Calibri"/>
                          <a:cs typeface="Calibri"/>
                        </a:rPr>
                        <a:t>r</a:t>
                      </a:r>
                      <a:r>
                        <a:rPr sz="1050" spc="-5" dirty="0">
                          <a:latin typeface="Calibri"/>
                          <a:cs typeface="Calibri"/>
                        </a:rPr>
                        <a:t>de</a:t>
                      </a:r>
                      <a:r>
                        <a:rPr sz="1050" dirty="0">
                          <a:latin typeface="Calibri"/>
                          <a:cs typeface="Calibri"/>
                        </a:rPr>
                        <a:t>r</a:t>
                      </a:r>
                      <a:r>
                        <a:rPr sz="1050" spc="-35" dirty="0">
                          <a:latin typeface="Calibri"/>
                          <a:cs typeface="Calibri"/>
                        </a:rPr>
                        <a:t> </a:t>
                      </a:r>
                      <a:r>
                        <a:rPr sz="1050" spc="-5" dirty="0">
                          <a:latin typeface="Calibri"/>
                          <a:cs typeface="Calibri"/>
                        </a:rPr>
                        <a:t>fo</a:t>
                      </a:r>
                      <a:r>
                        <a:rPr sz="1050" dirty="0">
                          <a:latin typeface="Calibri"/>
                          <a:cs typeface="Calibri"/>
                        </a:rPr>
                        <a:t>r</a:t>
                      </a:r>
                      <a:r>
                        <a:rPr sz="1050" spc="-10" dirty="0">
                          <a:latin typeface="Calibri"/>
                          <a:cs typeface="Calibri"/>
                        </a:rPr>
                        <a:t> t</a:t>
                      </a:r>
                      <a:r>
                        <a:rPr sz="1050" spc="-5" dirty="0">
                          <a:latin typeface="Calibri"/>
                          <a:cs typeface="Calibri"/>
                        </a:rPr>
                        <a:t>h</a:t>
                      </a:r>
                      <a:r>
                        <a:rPr sz="1050" dirty="0">
                          <a:latin typeface="Calibri"/>
                          <a:cs typeface="Calibri"/>
                        </a:rPr>
                        <a:t>e c</a:t>
                      </a:r>
                      <a:r>
                        <a:rPr sz="1050" spc="-5" dirty="0">
                          <a:latin typeface="Calibri"/>
                          <a:cs typeface="Calibri"/>
                        </a:rPr>
                        <a:t>h</a:t>
                      </a:r>
                      <a:r>
                        <a:rPr sz="1050" dirty="0">
                          <a:latin typeface="Calibri"/>
                          <a:cs typeface="Calibri"/>
                        </a:rPr>
                        <a:t>i</a:t>
                      </a:r>
                      <a:r>
                        <a:rPr sz="1050" spc="-5" dirty="0">
                          <a:latin typeface="Calibri"/>
                          <a:cs typeface="Calibri"/>
                        </a:rPr>
                        <a:t>l</a:t>
                      </a:r>
                      <a:r>
                        <a:rPr sz="1050" dirty="0">
                          <a:latin typeface="Calibri"/>
                          <a:cs typeface="Calibri"/>
                        </a:rPr>
                        <a:t>d</a:t>
                      </a:r>
                      <a:r>
                        <a:rPr sz="1050" spc="-15" dirty="0">
                          <a:latin typeface="Calibri"/>
                          <a:cs typeface="Calibri"/>
                        </a:rPr>
                        <a:t> </a:t>
                      </a:r>
                      <a:r>
                        <a:rPr sz="1050" spc="-10" dirty="0">
                          <a:latin typeface="Calibri"/>
                          <a:cs typeface="Calibri"/>
                        </a:rPr>
                        <a:t>t</a:t>
                      </a:r>
                      <a:r>
                        <a:rPr sz="1050" dirty="0">
                          <a:latin typeface="Calibri"/>
                          <a:cs typeface="Calibri"/>
                        </a:rPr>
                        <a:t>o</a:t>
                      </a:r>
                      <a:r>
                        <a:rPr sz="1050" spc="-5" dirty="0">
                          <a:latin typeface="Calibri"/>
                          <a:cs typeface="Calibri"/>
                        </a:rPr>
                        <a:t> </a:t>
                      </a:r>
                      <a:r>
                        <a:rPr sz="1050" dirty="0">
                          <a:latin typeface="Calibri"/>
                          <a:cs typeface="Calibri"/>
                        </a:rPr>
                        <a:t>receive</a:t>
                      </a:r>
                      <a:r>
                        <a:rPr sz="1050" spc="-20" dirty="0">
                          <a:latin typeface="Calibri"/>
                          <a:cs typeface="Calibri"/>
                        </a:rPr>
                        <a:t> </a:t>
                      </a:r>
                      <a:r>
                        <a:rPr sz="1050" spc="-10" dirty="0">
                          <a:latin typeface="Calibri"/>
                          <a:cs typeface="Calibri"/>
                        </a:rPr>
                        <a:t>s</a:t>
                      </a:r>
                      <a:r>
                        <a:rPr sz="1050" spc="-5" dirty="0">
                          <a:latin typeface="Calibri"/>
                          <a:cs typeface="Calibri"/>
                        </a:rPr>
                        <a:t>peci</a:t>
                      </a:r>
                      <a:r>
                        <a:rPr sz="1050" dirty="0">
                          <a:latin typeface="Calibri"/>
                          <a:cs typeface="Calibri"/>
                        </a:rPr>
                        <a:t>a</a:t>
                      </a:r>
                      <a:r>
                        <a:rPr sz="1050" spc="-5" dirty="0">
                          <a:latin typeface="Calibri"/>
                          <a:cs typeface="Calibri"/>
                        </a:rPr>
                        <a:t>l</a:t>
                      </a:r>
                      <a:r>
                        <a:rPr sz="1050" dirty="0">
                          <a:latin typeface="Calibri"/>
                          <a:cs typeface="Calibri"/>
                        </a:rPr>
                        <a:t>i</a:t>
                      </a:r>
                      <a:r>
                        <a:rPr sz="1050" spc="-10" dirty="0">
                          <a:latin typeface="Calibri"/>
                          <a:cs typeface="Calibri"/>
                        </a:rPr>
                        <a:t>s</a:t>
                      </a:r>
                      <a:r>
                        <a:rPr sz="1050" dirty="0">
                          <a:latin typeface="Calibri"/>
                          <a:cs typeface="Calibri"/>
                        </a:rPr>
                        <a:t>t</a:t>
                      </a:r>
                      <a:r>
                        <a:rPr sz="1050" spc="-5" dirty="0">
                          <a:latin typeface="Calibri"/>
                          <a:cs typeface="Calibri"/>
                        </a:rPr>
                        <a:t> su</a:t>
                      </a:r>
                      <a:r>
                        <a:rPr sz="1050" spc="-10" dirty="0">
                          <a:latin typeface="Calibri"/>
                          <a:cs typeface="Calibri"/>
                        </a:rPr>
                        <a:t>p</a:t>
                      </a:r>
                      <a:r>
                        <a:rPr sz="1050" spc="-5" dirty="0">
                          <a:latin typeface="Calibri"/>
                          <a:cs typeface="Calibri"/>
                        </a:rPr>
                        <a:t>p</a:t>
                      </a:r>
                      <a:r>
                        <a:rPr sz="1050" spc="-10" dirty="0">
                          <a:latin typeface="Calibri"/>
                          <a:cs typeface="Calibri"/>
                        </a:rPr>
                        <a:t>o</a:t>
                      </a:r>
                      <a:r>
                        <a:rPr sz="1050" dirty="0">
                          <a:latin typeface="Calibri"/>
                          <a:cs typeface="Calibri"/>
                        </a:rPr>
                        <a:t>r</a:t>
                      </a:r>
                      <a:r>
                        <a:rPr sz="1050" spc="-10" dirty="0">
                          <a:latin typeface="Calibri"/>
                          <a:cs typeface="Calibri"/>
                        </a:rPr>
                        <a:t>t</a:t>
                      </a:r>
                      <a:r>
                        <a:rPr sz="1050" dirty="0">
                          <a:latin typeface="Calibri"/>
                          <a:cs typeface="Calibri"/>
                        </a:rPr>
                        <a:t>.</a:t>
                      </a:r>
                    </a:p>
                    <a:p>
                      <a:pPr marL="387985" indent="-342900">
                        <a:lnSpc>
                          <a:spcPct val="100000"/>
                        </a:lnSpc>
                        <a:spcBef>
                          <a:spcPts val="180"/>
                        </a:spcBef>
                        <a:buFont typeface="Symbol"/>
                        <a:buChar char=""/>
                        <a:tabLst>
                          <a:tab pos="387985" algn="l"/>
                        </a:tabLst>
                      </a:pPr>
                      <a:r>
                        <a:rPr sz="1050" dirty="0">
                          <a:latin typeface="Calibri"/>
                          <a:cs typeface="Calibri"/>
                        </a:rPr>
                        <a:t>M</a:t>
                      </a:r>
                      <a:r>
                        <a:rPr sz="1050" spc="-10" dirty="0">
                          <a:latin typeface="Calibri"/>
                          <a:cs typeface="Calibri"/>
                        </a:rPr>
                        <a:t>o</a:t>
                      </a:r>
                      <a:r>
                        <a:rPr sz="1050" spc="-5" dirty="0">
                          <a:latin typeface="Calibri"/>
                          <a:cs typeface="Calibri"/>
                        </a:rPr>
                        <a:t>ni</a:t>
                      </a:r>
                      <a:r>
                        <a:rPr sz="1050" spc="-10" dirty="0">
                          <a:latin typeface="Calibri"/>
                          <a:cs typeface="Calibri"/>
                        </a:rPr>
                        <a:t>t</a:t>
                      </a:r>
                      <a:r>
                        <a:rPr sz="1050" spc="-5" dirty="0">
                          <a:latin typeface="Calibri"/>
                          <a:cs typeface="Calibri"/>
                        </a:rPr>
                        <a:t>o</a:t>
                      </a:r>
                      <a:r>
                        <a:rPr sz="1050" dirty="0">
                          <a:latin typeface="Calibri"/>
                          <a:cs typeface="Calibri"/>
                        </a:rPr>
                        <a:t>ri</a:t>
                      </a:r>
                      <a:r>
                        <a:rPr sz="1050" spc="-10" dirty="0">
                          <a:latin typeface="Calibri"/>
                          <a:cs typeface="Calibri"/>
                        </a:rPr>
                        <a:t>n</a:t>
                      </a:r>
                      <a:r>
                        <a:rPr sz="1050" dirty="0">
                          <a:latin typeface="Calibri"/>
                          <a:cs typeface="Calibri"/>
                        </a:rPr>
                        <a:t>g</a:t>
                      </a:r>
                      <a:r>
                        <a:rPr sz="1050" spc="-15" dirty="0">
                          <a:latin typeface="Calibri"/>
                          <a:cs typeface="Calibri"/>
                        </a:rPr>
                        <a:t> </a:t>
                      </a:r>
                      <a:r>
                        <a:rPr sz="1050" spc="-5" dirty="0">
                          <a:latin typeface="Calibri"/>
                          <a:cs typeface="Calibri"/>
                        </a:rPr>
                        <a:t>b</a:t>
                      </a:r>
                      <a:r>
                        <a:rPr sz="1050" dirty="0">
                          <a:latin typeface="Calibri"/>
                          <a:cs typeface="Calibri"/>
                        </a:rPr>
                        <a:t>y</a:t>
                      </a:r>
                      <a:r>
                        <a:rPr sz="1050" spc="-10" dirty="0">
                          <a:latin typeface="Calibri"/>
                          <a:cs typeface="Calibri"/>
                        </a:rPr>
                        <a:t> </a:t>
                      </a:r>
                      <a:r>
                        <a:rPr lang="en-GB" sz="1050" dirty="0" smtClean="0">
                          <a:latin typeface="Calibri"/>
                          <a:cs typeface="Calibri"/>
                        </a:rPr>
                        <a:t>SENDCo </a:t>
                      </a:r>
                      <a:r>
                        <a:rPr sz="1050" dirty="0" smtClean="0">
                          <a:latin typeface="Calibri"/>
                          <a:cs typeface="Calibri"/>
                        </a:rPr>
                        <a:t>a</a:t>
                      </a:r>
                      <a:r>
                        <a:rPr sz="1050" spc="-5" dirty="0" smtClean="0">
                          <a:latin typeface="Calibri"/>
                          <a:cs typeface="Calibri"/>
                        </a:rPr>
                        <a:t>n</a:t>
                      </a:r>
                      <a:r>
                        <a:rPr sz="1050" dirty="0" smtClean="0">
                          <a:latin typeface="Calibri"/>
                          <a:cs typeface="Calibri"/>
                        </a:rPr>
                        <a:t>d</a:t>
                      </a:r>
                      <a:r>
                        <a:rPr sz="1050" spc="-15" dirty="0" smtClean="0">
                          <a:latin typeface="Calibri"/>
                          <a:cs typeface="Calibri"/>
                        </a:rPr>
                        <a:t> </a:t>
                      </a:r>
                      <a:r>
                        <a:rPr sz="1050" spc="-5" dirty="0">
                          <a:latin typeface="Calibri"/>
                          <a:cs typeface="Calibri"/>
                        </a:rPr>
                        <a:t>o</a:t>
                      </a:r>
                      <a:r>
                        <a:rPr sz="1050" spc="-10" dirty="0">
                          <a:latin typeface="Calibri"/>
                          <a:cs typeface="Calibri"/>
                        </a:rPr>
                        <a:t>t</a:t>
                      </a:r>
                      <a:r>
                        <a:rPr sz="1050" spc="-5" dirty="0">
                          <a:latin typeface="Calibri"/>
                          <a:cs typeface="Calibri"/>
                        </a:rPr>
                        <a:t>he</a:t>
                      </a:r>
                      <a:r>
                        <a:rPr sz="1050" dirty="0">
                          <a:latin typeface="Calibri"/>
                          <a:cs typeface="Calibri"/>
                        </a:rPr>
                        <a:t>r</a:t>
                      </a:r>
                      <a:r>
                        <a:rPr sz="1050" spc="-10" dirty="0">
                          <a:latin typeface="Calibri"/>
                          <a:cs typeface="Calibri"/>
                        </a:rPr>
                        <a:t> </a:t>
                      </a:r>
                      <a:r>
                        <a:rPr sz="1050" spc="-5" dirty="0">
                          <a:latin typeface="Calibri"/>
                          <a:cs typeface="Calibri"/>
                        </a:rPr>
                        <a:t>ou</a:t>
                      </a:r>
                      <a:r>
                        <a:rPr sz="1050" spc="-10" dirty="0">
                          <a:latin typeface="Calibri"/>
                          <a:cs typeface="Calibri"/>
                        </a:rPr>
                        <a:t>ts</a:t>
                      </a:r>
                      <a:r>
                        <a:rPr sz="1050" dirty="0">
                          <a:latin typeface="Calibri"/>
                          <a:cs typeface="Calibri"/>
                        </a:rPr>
                        <a:t>i</a:t>
                      </a:r>
                      <a:r>
                        <a:rPr sz="1050" spc="-10" dirty="0">
                          <a:latin typeface="Calibri"/>
                          <a:cs typeface="Calibri"/>
                        </a:rPr>
                        <a:t>d</a:t>
                      </a:r>
                      <a:r>
                        <a:rPr sz="1050" dirty="0">
                          <a:latin typeface="Calibri"/>
                          <a:cs typeface="Calibri"/>
                        </a:rPr>
                        <a:t>e</a:t>
                      </a:r>
                      <a:r>
                        <a:rPr sz="1050" spc="-10" dirty="0">
                          <a:latin typeface="Calibri"/>
                          <a:cs typeface="Calibri"/>
                        </a:rPr>
                        <a:t> s</a:t>
                      </a:r>
                      <a:r>
                        <a:rPr sz="1050" spc="-5" dirty="0">
                          <a:latin typeface="Calibri"/>
                          <a:cs typeface="Calibri"/>
                        </a:rPr>
                        <a:t>peci</a:t>
                      </a:r>
                      <a:r>
                        <a:rPr sz="1050" dirty="0">
                          <a:latin typeface="Calibri"/>
                          <a:cs typeface="Calibri"/>
                        </a:rPr>
                        <a:t>a</a:t>
                      </a:r>
                      <a:r>
                        <a:rPr sz="1050" spc="-5" dirty="0">
                          <a:latin typeface="Calibri"/>
                          <a:cs typeface="Calibri"/>
                        </a:rPr>
                        <a:t>l</a:t>
                      </a:r>
                      <a:r>
                        <a:rPr sz="1050" dirty="0">
                          <a:latin typeface="Calibri"/>
                          <a:cs typeface="Calibri"/>
                        </a:rPr>
                        <a:t>i</a:t>
                      </a:r>
                      <a:r>
                        <a:rPr sz="1050" spc="-10" dirty="0">
                          <a:latin typeface="Calibri"/>
                          <a:cs typeface="Calibri"/>
                        </a:rPr>
                        <a:t>sts</a:t>
                      </a:r>
                      <a:r>
                        <a:rPr sz="1050" dirty="0">
                          <a:latin typeface="Calibri"/>
                          <a:cs typeface="Calibri"/>
                        </a:rPr>
                        <a:t>.</a:t>
                      </a:r>
                    </a:p>
                    <a:p>
                      <a:pPr marL="387985" indent="-342900">
                        <a:lnSpc>
                          <a:spcPct val="100000"/>
                        </a:lnSpc>
                        <a:spcBef>
                          <a:spcPts val="190"/>
                        </a:spcBef>
                        <a:buFont typeface="Symbol"/>
                        <a:buChar char=""/>
                        <a:tabLst>
                          <a:tab pos="387985" algn="l"/>
                        </a:tabLst>
                      </a:pPr>
                      <a:r>
                        <a:rPr sz="1050" spc="-5" dirty="0">
                          <a:latin typeface="Calibri"/>
                          <a:cs typeface="Calibri"/>
                        </a:rPr>
                        <a:t>Compl</a:t>
                      </a:r>
                      <a:r>
                        <a:rPr sz="1050" dirty="0">
                          <a:latin typeface="Calibri"/>
                          <a:cs typeface="Calibri"/>
                        </a:rPr>
                        <a:t>e</a:t>
                      </a:r>
                      <a:r>
                        <a:rPr sz="1050" spc="-5" dirty="0">
                          <a:latin typeface="Calibri"/>
                          <a:cs typeface="Calibri"/>
                        </a:rPr>
                        <a:t>t</a:t>
                      </a:r>
                      <a:r>
                        <a:rPr sz="1050" dirty="0">
                          <a:latin typeface="Calibri"/>
                          <a:cs typeface="Calibri"/>
                        </a:rPr>
                        <a:t>e</a:t>
                      </a:r>
                      <a:r>
                        <a:rPr sz="1050" spc="-10" dirty="0">
                          <a:latin typeface="Calibri"/>
                          <a:cs typeface="Calibri"/>
                        </a:rPr>
                        <a:t> </a:t>
                      </a:r>
                      <a:r>
                        <a:rPr sz="1050" spc="-5" dirty="0">
                          <a:latin typeface="Calibri"/>
                          <a:cs typeface="Calibri"/>
                        </a:rPr>
                        <a:t>CA</a:t>
                      </a:r>
                      <a:r>
                        <a:rPr sz="1050" dirty="0">
                          <a:latin typeface="Calibri"/>
                          <a:cs typeface="Calibri"/>
                        </a:rPr>
                        <a:t>F  a</a:t>
                      </a:r>
                      <a:r>
                        <a:rPr sz="1050" spc="-5" dirty="0">
                          <a:latin typeface="Calibri"/>
                          <a:cs typeface="Calibri"/>
                        </a:rPr>
                        <a:t>n</a:t>
                      </a:r>
                      <a:r>
                        <a:rPr sz="1050" dirty="0">
                          <a:latin typeface="Calibri"/>
                          <a:cs typeface="Calibri"/>
                        </a:rPr>
                        <a:t>d</a:t>
                      </a:r>
                      <a:r>
                        <a:rPr sz="1050" spc="-15" dirty="0">
                          <a:latin typeface="Calibri"/>
                          <a:cs typeface="Calibri"/>
                        </a:rPr>
                        <a:t> </a:t>
                      </a:r>
                      <a:r>
                        <a:rPr sz="1050" spc="-10" dirty="0">
                          <a:latin typeface="Calibri"/>
                          <a:cs typeface="Calibri"/>
                        </a:rPr>
                        <a:t>st</a:t>
                      </a:r>
                      <a:r>
                        <a:rPr sz="1050" dirty="0">
                          <a:latin typeface="Calibri"/>
                          <a:cs typeface="Calibri"/>
                        </a:rPr>
                        <a:t>art</a:t>
                      </a:r>
                      <a:r>
                        <a:rPr sz="1050" spc="-15" dirty="0">
                          <a:latin typeface="Calibri"/>
                          <a:cs typeface="Calibri"/>
                        </a:rPr>
                        <a:t> </a:t>
                      </a:r>
                      <a:r>
                        <a:rPr sz="1050" spc="-5" dirty="0" smtClean="0">
                          <a:latin typeface="Calibri"/>
                          <a:cs typeface="Calibri"/>
                        </a:rPr>
                        <a:t>TAC</a:t>
                      </a:r>
                      <a:r>
                        <a:rPr lang="en-GB" sz="1050" spc="-5" dirty="0" smtClean="0">
                          <a:latin typeface="Calibri"/>
                          <a:cs typeface="Calibri"/>
                        </a:rPr>
                        <a:t> (if required)</a:t>
                      </a:r>
                      <a:endParaRPr sz="105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2D050"/>
                    </a:solidFill>
                  </a:tcPr>
                </a:tc>
                <a:extLst>
                  <a:ext uri="{0D108BD9-81ED-4DB2-BD59-A6C34878D82A}">
                    <a16:rowId xmlns:a16="http://schemas.microsoft.com/office/drawing/2014/main" val="10001"/>
                  </a:ext>
                </a:extLst>
              </a:tr>
              <a:tr h="1472184">
                <a:tc>
                  <a:txBody>
                    <a:bodyPr/>
                    <a:lstStyle/>
                    <a:p>
                      <a:pPr marL="44450" marR="107950">
                        <a:lnSpc>
                          <a:spcPts val="1440"/>
                        </a:lnSpc>
                        <a:spcBef>
                          <a:spcPts val="50"/>
                        </a:spcBef>
                      </a:pPr>
                      <a:endParaRPr lang="en-GB" sz="2400" dirty="0" smtClean="0">
                        <a:latin typeface="Calibri"/>
                        <a:cs typeface="Calibri"/>
                      </a:endParaRPr>
                    </a:p>
                    <a:p>
                      <a:pPr marL="95250" marR="107950" indent="82550" algn="ctr">
                        <a:lnSpc>
                          <a:spcPts val="1440"/>
                        </a:lnSpc>
                        <a:spcBef>
                          <a:spcPts val="50"/>
                        </a:spcBef>
                      </a:pPr>
                      <a:r>
                        <a:rPr lang="en-GB" sz="1800" b="1" u="sng" dirty="0" smtClean="0">
                          <a:latin typeface="Calibri"/>
                          <a:cs typeface="Calibri"/>
                        </a:rPr>
                        <a:t>Universal</a:t>
                      </a:r>
                    </a:p>
                    <a:p>
                      <a:pPr marL="95250" marR="107950" indent="82550" algn="ctr">
                        <a:lnSpc>
                          <a:spcPts val="1440"/>
                        </a:lnSpc>
                        <a:spcBef>
                          <a:spcPts val="50"/>
                        </a:spcBef>
                      </a:pPr>
                      <a:r>
                        <a:rPr sz="1800" b="1" u="sng" spc="-95" dirty="0" smtClean="0">
                          <a:latin typeface="Calibri"/>
                          <a:cs typeface="Calibri"/>
                        </a:rPr>
                        <a:t>T</a:t>
                      </a:r>
                      <a:r>
                        <a:rPr sz="1800" b="1" u="sng" dirty="0" smtClean="0">
                          <a:latin typeface="Calibri"/>
                          <a:cs typeface="Calibri"/>
                        </a:rPr>
                        <a:t>a</a:t>
                      </a:r>
                      <a:r>
                        <a:rPr sz="1800" b="1" u="sng" spc="-10" dirty="0" smtClean="0">
                          <a:latin typeface="Calibri"/>
                          <a:cs typeface="Calibri"/>
                        </a:rPr>
                        <a:t>r</a:t>
                      </a:r>
                      <a:r>
                        <a:rPr sz="1800" b="1" u="sng" spc="-15" dirty="0" smtClean="0">
                          <a:latin typeface="Calibri"/>
                          <a:cs typeface="Calibri"/>
                        </a:rPr>
                        <a:t>g</a:t>
                      </a:r>
                      <a:r>
                        <a:rPr sz="1800" b="1" u="sng" spc="-10" dirty="0" smtClean="0">
                          <a:latin typeface="Calibri"/>
                          <a:cs typeface="Calibri"/>
                        </a:rPr>
                        <a:t>et</a:t>
                      </a:r>
                      <a:r>
                        <a:rPr sz="1800" b="1" u="sng" dirty="0" smtClean="0">
                          <a:latin typeface="Calibri"/>
                          <a:cs typeface="Calibri"/>
                        </a:rPr>
                        <a:t>ed</a:t>
                      </a:r>
                      <a:r>
                        <a:rPr sz="1800" b="1" u="sng" spc="-10" dirty="0" smtClean="0">
                          <a:latin typeface="Calibri"/>
                          <a:cs typeface="Calibri"/>
                        </a:rPr>
                        <a:t> </a:t>
                      </a:r>
                      <a:r>
                        <a:rPr sz="1800" b="1" u="sng" spc="5" dirty="0" smtClean="0">
                          <a:latin typeface="Calibri"/>
                          <a:cs typeface="Calibri"/>
                        </a:rPr>
                        <a:t> </a:t>
                      </a:r>
                      <a:endParaRPr lang="en-GB" sz="1800" b="1" u="sng" spc="5" dirty="0" smtClean="0">
                        <a:latin typeface="Calibri"/>
                        <a:cs typeface="Calibri"/>
                      </a:endParaRPr>
                    </a:p>
                    <a:p>
                      <a:pPr marL="95250" marR="107950" indent="82550" algn="ctr">
                        <a:lnSpc>
                          <a:spcPts val="1440"/>
                        </a:lnSpc>
                        <a:spcBef>
                          <a:spcPts val="50"/>
                        </a:spcBef>
                      </a:pPr>
                      <a:r>
                        <a:rPr sz="1400" dirty="0" smtClean="0">
                          <a:latin typeface="Calibri"/>
                          <a:cs typeface="Calibri"/>
                        </a:rPr>
                        <a:t>N</a:t>
                      </a:r>
                      <a:r>
                        <a:rPr sz="1400" spc="-5" dirty="0" smtClean="0">
                          <a:latin typeface="Calibri"/>
                          <a:cs typeface="Calibri"/>
                        </a:rPr>
                        <a:t>ee</a:t>
                      </a:r>
                      <a:r>
                        <a:rPr sz="1400" dirty="0" smtClean="0">
                          <a:latin typeface="Calibri"/>
                          <a:cs typeface="Calibri"/>
                        </a:rPr>
                        <a:t>ds </a:t>
                      </a:r>
                      <a:r>
                        <a:rPr sz="1400" dirty="0">
                          <a:latin typeface="Calibri"/>
                          <a:cs typeface="Calibri"/>
                        </a:rPr>
                        <a:t>are</a:t>
                      </a:r>
                      <a:r>
                        <a:rPr sz="1400" spc="-5" dirty="0">
                          <a:latin typeface="Calibri"/>
                          <a:cs typeface="Calibri"/>
                        </a:rPr>
                        <a:t> </a:t>
                      </a:r>
                      <a:r>
                        <a:rPr sz="1400" spc="5" dirty="0">
                          <a:latin typeface="Calibri"/>
                          <a:cs typeface="Calibri"/>
                        </a:rPr>
                        <a:t>n</a:t>
                      </a:r>
                      <a:r>
                        <a:rPr sz="1400" dirty="0">
                          <a:latin typeface="Calibri"/>
                          <a:cs typeface="Calibri"/>
                        </a:rPr>
                        <a:t>ot b</a:t>
                      </a:r>
                      <a:r>
                        <a:rPr sz="1400" spc="-5" dirty="0">
                          <a:latin typeface="Calibri"/>
                          <a:cs typeface="Calibri"/>
                        </a:rPr>
                        <a:t>e</a:t>
                      </a:r>
                      <a:r>
                        <a:rPr sz="1400" dirty="0">
                          <a:latin typeface="Calibri"/>
                          <a:cs typeface="Calibri"/>
                        </a:rPr>
                        <a:t>ing</a:t>
                      </a:r>
                      <a:r>
                        <a:rPr sz="1400" spc="-5" dirty="0">
                          <a:latin typeface="Calibri"/>
                          <a:cs typeface="Calibri"/>
                        </a:rPr>
                        <a:t> </a:t>
                      </a:r>
                      <a:r>
                        <a:rPr sz="1400" dirty="0">
                          <a:latin typeface="Calibri"/>
                          <a:cs typeface="Calibri"/>
                        </a:rPr>
                        <a:t>m</a:t>
                      </a:r>
                      <a:r>
                        <a:rPr sz="1400" spc="-10" dirty="0">
                          <a:latin typeface="Calibri"/>
                          <a:cs typeface="Calibri"/>
                        </a:rPr>
                        <a:t>e</a:t>
                      </a:r>
                      <a:r>
                        <a:rPr sz="1400" dirty="0">
                          <a:latin typeface="Calibri"/>
                          <a:cs typeface="Calibri"/>
                        </a:rPr>
                        <a:t>t</a:t>
                      </a:r>
                      <a:r>
                        <a:rPr sz="1400" spc="15" dirty="0">
                          <a:latin typeface="Calibri"/>
                          <a:cs typeface="Calibri"/>
                        </a:rPr>
                        <a:t> </a:t>
                      </a:r>
                      <a:r>
                        <a:rPr sz="1400" dirty="0">
                          <a:latin typeface="Calibri"/>
                          <a:cs typeface="Calibri"/>
                        </a:rPr>
                        <a:t>t</a:t>
                      </a:r>
                      <a:r>
                        <a:rPr sz="1400" spc="5" dirty="0">
                          <a:latin typeface="Calibri"/>
                          <a:cs typeface="Calibri"/>
                        </a:rPr>
                        <a:t>h</a:t>
                      </a:r>
                      <a:r>
                        <a:rPr sz="1400" dirty="0">
                          <a:latin typeface="Calibri"/>
                          <a:cs typeface="Calibri"/>
                        </a:rPr>
                        <a:t>rough </a:t>
                      </a:r>
                      <a:r>
                        <a:rPr lang="en-GB" sz="1400" dirty="0" smtClean="0">
                          <a:latin typeface="Calibri"/>
                          <a:cs typeface="Calibri"/>
                        </a:rPr>
                        <a:t>Quality First Teaching (QFT)</a:t>
                      </a:r>
                      <a:endParaRPr sz="14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38DD3"/>
                    </a:solidFill>
                  </a:tcPr>
                </a:tc>
                <a:tc>
                  <a:txBody>
                    <a:bodyPr/>
                    <a:lstStyle/>
                    <a:p>
                      <a:pPr marL="387985" indent="-342900">
                        <a:lnSpc>
                          <a:spcPct val="100000"/>
                        </a:lnSpc>
                        <a:buFont typeface="Symbol"/>
                        <a:buChar char=""/>
                        <a:tabLst>
                          <a:tab pos="387985" algn="l"/>
                        </a:tabLst>
                      </a:pPr>
                      <a:r>
                        <a:rPr sz="1050" spc="-10" dirty="0" smtClean="0">
                          <a:latin typeface="Calibri"/>
                          <a:cs typeface="Calibri"/>
                        </a:rPr>
                        <a:t>concern</a:t>
                      </a:r>
                      <a:r>
                        <a:rPr sz="1050" spc="-15" dirty="0" smtClean="0">
                          <a:latin typeface="Calibri"/>
                          <a:cs typeface="Calibri"/>
                        </a:rPr>
                        <a:t> </a:t>
                      </a:r>
                      <a:r>
                        <a:rPr lang="en-GB" sz="1050" spc="-15" dirty="0" smtClean="0">
                          <a:latin typeface="Calibri"/>
                          <a:cs typeface="Calibri"/>
                        </a:rPr>
                        <a:t>highlighted to </a:t>
                      </a:r>
                      <a:r>
                        <a:rPr lang="en-GB" sz="1050" spc="0" dirty="0" smtClean="0">
                          <a:latin typeface="Calibri"/>
                          <a:cs typeface="Calibri"/>
                        </a:rPr>
                        <a:t>SENDCo</a:t>
                      </a:r>
                      <a:endParaRPr sz="1050" dirty="0">
                        <a:latin typeface="Calibri"/>
                        <a:cs typeface="Calibri"/>
                      </a:endParaRPr>
                    </a:p>
                    <a:p>
                      <a:pPr marL="387985" indent="-342900">
                        <a:lnSpc>
                          <a:spcPct val="100000"/>
                        </a:lnSpc>
                        <a:spcBef>
                          <a:spcPts val="180"/>
                        </a:spcBef>
                        <a:buFont typeface="Symbol"/>
                        <a:buChar char=""/>
                        <a:tabLst>
                          <a:tab pos="387985" algn="l"/>
                        </a:tabLst>
                      </a:pPr>
                      <a:r>
                        <a:rPr sz="1050" dirty="0">
                          <a:latin typeface="Calibri"/>
                          <a:cs typeface="Calibri"/>
                        </a:rPr>
                        <a:t>‘Cycle</a:t>
                      </a:r>
                      <a:r>
                        <a:rPr sz="1050" spc="-15" dirty="0">
                          <a:latin typeface="Calibri"/>
                          <a:cs typeface="Calibri"/>
                        </a:rPr>
                        <a:t> </a:t>
                      </a:r>
                      <a:r>
                        <a:rPr sz="1050" spc="-5" dirty="0">
                          <a:latin typeface="Calibri"/>
                          <a:cs typeface="Calibri"/>
                        </a:rPr>
                        <a:t>o</a:t>
                      </a:r>
                      <a:r>
                        <a:rPr sz="1050" dirty="0">
                          <a:latin typeface="Calibri"/>
                          <a:cs typeface="Calibri"/>
                        </a:rPr>
                        <a:t>f </a:t>
                      </a:r>
                      <a:r>
                        <a:rPr sz="1050" spc="-10" dirty="0">
                          <a:latin typeface="Calibri"/>
                          <a:cs typeface="Calibri"/>
                        </a:rPr>
                        <a:t>s</a:t>
                      </a:r>
                      <a:r>
                        <a:rPr sz="1050" dirty="0">
                          <a:latin typeface="Calibri"/>
                          <a:cs typeface="Calibri"/>
                        </a:rPr>
                        <a:t>u</a:t>
                      </a:r>
                      <a:r>
                        <a:rPr sz="1050" spc="-10" dirty="0">
                          <a:latin typeface="Calibri"/>
                          <a:cs typeface="Calibri"/>
                        </a:rPr>
                        <a:t>p</a:t>
                      </a:r>
                      <a:r>
                        <a:rPr sz="1050" dirty="0">
                          <a:latin typeface="Calibri"/>
                          <a:cs typeface="Calibri"/>
                        </a:rPr>
                        <a:t>p</a:t>
                      </a:r>
                      <a:r>
                        <a:rPr sz="1050" spc="-10" dirty="0">
                          <a:latin typeface="Calibri"/>
                          <a:cs typeface="Calibri"/>
                        </a:rPr>
                        <a:t>o</a:t>
                      </a:r>
                      <a:r>
                        <a:rPr sz="1050" dirty="0">
                          <a:latin typeface="Calibri"/>
                          <a:cs typeface="Calibri"/>
                        </a:rPr>
                        <a:t>r</a:t>
                      </a:r>
                      <a:r>
                        <a:rPr sz="1050" spc="-10" dirty="0">
                          <a:latin typeface="Calibri"/>
                          <a:cs typeface="Calibri"/>
                        </a:rPr>
                        <a:t>t</a:t>
                      </a:r>
                      <a:r>
                        <a:rPr sz="1050" dirty="0">
                          <a:latin typeface="Calibri"/>
                          <a:cs typeface="Calibri"/>
                        </a:rPr>
                        <a:t>’</a:t>
                      </a:r>
                      <a:r>
                        <a:rPr sz="1050" spc="-10" dirty="0">
                          <a:latin typeface="Calibri"/>
                          <a:cs typeface="Calibri"/>
                        </a:rPr>
                        <a:t> </a:t>
                      </a:r>
                      <a:r>
                        <a:rPr sz="1050" dirty="0">
                          <a:latin typeface="Calibri"/>
                          <a:cs typeface="Calibri"/>
                        </a:rPr>
                        <a:t>p</a:t>
                      </a:r>
                      <a:r>
                        <a:rPr sz="1050" spc="-10" dirty="0">
                          <a:latin typeface="Calibri"/>
                          <a:cs typeface="Calibri"/>
                        </a:rPr>
                        <a:t>u</a:t>
                      </a:r>
                      <a:r>
                        <a:rPr sz="1050" dirty="0">
                          <a:latin typeface="Calibri"/>
                          <a:cs typeface="Calibri"/>
                        </a:rPr>
                        <a:t>t</a:t>
                      </a:r>
                      <a:r>
                        <a:rPr sz="1050" spc="-15" dirty="0">
                          <a:latin typeface="Calibri"/>
                          <a:cs typeface="Calibri"/>
                        </a:rPr>
                        <a:t> </a:t>
                      </a:r>
                      <a:r>
                        <a:rPr sz="1050" dirty="0">
                          <a:latin typeface="Calibri"/>
                          <a:cs typeface="Calibri"/>
                        </a:rPr>
                        <a:t>in</a:t>
                      </a:r>
                      <a:r>
                        <a:rPr sz="1050" spc="-5" dirty="0">
                          <a:latin typeface="Calibri"/>
                          <a:cs typeface="Calibri"/>
                        </a:rPr>
                        <a:t> </a:t>
                      </a:r>
                      <a:r>
                        <a:rPr sz="1050" dirty="0">
                          <a:latin typeface="Calibri"/>
                          <a:cs typeface="Calibri"/>
                        </a:rPr>
                        <a:t>p</a:t>
                      </a:r>
                      <a:r>
                        <a:rPr sz="1050" spc="-5" dirty="0">
                          <a:latin typeface="Calibri"/>
                          <a:cs typeface="Calibri"/>
                        </a:rPr>
                        <a:t>l</a:t>
                      </a:r>
                      <a:r>
                        <a:rPr sz="1050" dirty="0">
                          <a:latin typeface="Calibri"/>
                          <a:cs typeface="Calibri"/>
                        </a:rPr>
                        <a:t>a</a:t>
                      </a:r>
                      <a:r>
                        <a:rPr sz="1050" spc="-5" dirty="0">
                          <a:latin typeface="Calibri"/>
                          <a:cs typeface="Calibri"/>
                        </a:rPr>
                        <a:t>c</a:t>
                      </a:r>
                      <a:r>
                        <a:rPr sz="1050" dirty="0">
                          <a:latin typeface="Calibri"/>
                          <a:cs typeface="Calibri"/>
                        </a:rPr>
                        <a:t>e</a:t>
                      </a:r>
                      <a:r>
                        <a:rPr sz="1050" spc="-10" dirty="0">
                          <a:latin typeface="Calibri"/>
                          <a:cs typeface="Calibri"/>
                        </a:rPr>
                        <a:t> </a:t>
                      </a:r>
                      <a:r>
                        <a:rPr sz="1050" dirty="0">
                          <a:latin typeface="Calibri"/>
                          <a:cs typeface="Calibri"/>
                        </a:rPr>
                        <a:t>u</a:t>
                      </a:r>
                      <a:r>
                        <a:rPr sz="1050" spc="-10" dirty="0">
                          <a:latin typeface="Calibri"/>
                          <a:cs typeface="Calibri"/>
                        </a:rPr>
                        <a:t>s</a:t>
                      </a:r>
                      <a:r>
                        <a:rPr sz="1050" dirty="0">
                          <a:latin typeface="Calibri"/>
                          <a:cs typeface="Calibri"/>
                        </a:rPr>
                        <a:t>i</a:t>
                      </a:r>
                      <a:r>
                        <a:rPr sz="1050" spc="-10" dirty="0">
                          <a:latin typeface="Calibri"/>
                          <a:cs typeface="Calibri"/>
                        </a:rPr>
                        <a:t>n</a:t>
                      </a:r>
                      <a:r>
                        <a:rPr sz="1050" dirty="0">
                          <a:latin typeface="Calibri"/>
                          <a:cs typeface="Calibri"/>
                        </a:rPr>
                        <a:t>g</a:t>
                      </a:r>
                      <a:r>
                        <a:rPr sz="1050" spc="-5" dirty="0">
                          <a:latin typeface="Calibri"/>
                          <a:cs typeface="Calibri"/>
                        </a:rPr>
                        <a:t> </a:t>
                      </a:r>
                      <a:r>
                        <a:rPr sz="1050" dirty="0">
                          <a:latin typeface="Calibri"/>
                          <a:cs typeface="Calibri"/>
                        </a:rPr>
                        <a:t>res</a:t>
                      </a:r>
                      <a:r>
                        <a:rPr sz="1050" spc="-10" dirty="0">
                          <a:latin typeface="Calibri"/>
                          <a:cs typeface="Calibri"/>
                        </a:rPr>
                        <a:t>o</a:t>
                      </a:r>
                      <a:r>
                        <a:rPr sz="1050" dirty="0">
                          <a:latin typeface="Calibri"/>
                          <a:cs typeface="Calibri"/>
                        </a:rPr>
                        <a:t>urces</a:t>
                      </a:r>
                      <a:r>
                        <a:rPr sz="1050" spc="-15" dirty="0">
                          <a:latin typeface="Calibri"/>
                          <a:cs typeface="Calibri"/>
                        </a:rPr>
                        <a:t> </a:t>
                      </a:r>
                      <a:r>
                        <a:rPr sz="1050" dirty="0">
                          <a:latin typeface="Calibri"/>
                          <a:cs typeface="Calibri"/>
                        </a:rPr>
                        <a:t>fr</a:t>
                      </a:r>
                      <a:r>
                        <a:rPr sz="1050" spc="-5" dirty="0">
                          <a:latin typeface="Calibri"/>
                          <a:cs typeface="Calibri"/>
                        </a:rPr>
                        <a:t>o</a:t>
                      </a:r>
                      <a:r>
                        <a:rPr sz="1050" dirty="0">
                          <a:latin typeface="Calibri"/>
                          <a:cs typeface="Calibri"/>
                        </a:rPr>
                        <a:t>m</a:t>
                      </a:r>
                      <a:r>
                        <a:rPr sz="1050" spc="-5" dirty="0">
                          <a:latin typeface="Calibri"/>
                          <a:cs typeface="Calibri"/>
                        </a:rPr>
                        <a:t> </a:t>
                      </a:r>
                      <a:r>
                        <a:rPr sz="1050" u="sng" dirty="0">
                          <a:latin typeface="Calibri"/>
                          <a:cs typeface="Calibri"/>
                        </a:rPr>
                        <a:t>wi</a:t>
                      </a:r>
                      <a:r>
                        <a:rPr sz="1050" u="sng" spc="-10" dirty="0">
                          <a:latin typeface="Calibri"/>
                          <a:cs typeface="Calibri"/>
                        </a:rPr>
                        <a:t>t</a:t>
                      </a:r>
                      <a:r>
                        <a:rPr sz="1050" u="sng" spc="-5" dirty="0">
                          <a:latin typeface="Calibri"/>
                          <a:cs typeface="Calibri"/>
                        </a:rPr>
                        <a:t>hi</a:t>
                      </a:r>
                      <a:r>
                        <a:rPr sz="1050" u="sng" dirty="0">
                          <a:latin typeface="Calibri"/>
                          <a:cs typeface="Calibri"/>
                        </a:rPr>
                        <a:t>n</a:t>
                      </a:r>
                      <a:r>
                        <a:rPr sz="1050" u="sng" spc="-25" dirty="0">
                          <a:latin typeface="Calibri"/>
                          <a:cs typeface="Calibri"/>
                        </a:rPr>
                        <a:t> </a:t>
                      </a:r>
                      <a:r>
                        <a:rPr sz="1050" u="sng" spc="-10" dirty="0">
                          <a:latin typeface="Calibri"/>
                          <a:cs typeface="Calibri"/>
                        </a:rPr>
                        <a:t>s</a:t>
                      </a:r>
                      <a:r>
                        <a:rPr sz="1050" u="sng" dirty="0">
                          <a:latin typeface="Calibri"/>
                          <a:cs typeface="Calibri"/>
                        </a:rPr>
                        <a:t>c</a:t>
                      </a:r>
                      <a:r>
                        <a:rPr sz="1050" u="sng" spc="-10" dirty="0">
                          <a:latin typeface="Calibri"/>
                          <a:cs typeface="Calibri"/>
                        </a:rPr>
                        <a:t>h</a:t>
                      </a:r>
                      <a:r>
                        <a:rPr sz="1050" u="sng" spc="-5" dirty="0">
                          <a:latin typeface="Calibri"/>
                          <a:cs typeface="Calibri"/>
                        </a:rPr>
                        <a:t>ool</a:t>
                      </a:r>
                      <a:r>
                        <a:rPr sz="1050" dirty="0">
                          <a:latin typeface="Calibri"/>
                          <a:cs typeface="Calibri"/>
                        </a:rPr>
                        <a:t>.</a:t>
                      </a:r>
                    </a:p>
                    <a:p>
                      <a:pPr marL="387985" indent="-342900">
                        <a:lnSpc>
                          <a:spcPct val="100000"/>
                        </a:lnSpc>
                        <a:spcBef>
                          <a:spcPts val="190"/>
                        </a:spcBef>
                        <a:buFont typeface="Symbol"/>
                        <a:buChar char=""/>
                        <a:tabLst>
                          <a:tab pos="387985" algn="l"/>
                        </a:tabLst>
                      </a:pPr>
                      <a:r>
                        <a:rPr sz="1050" dirty="0">
                          <a:latin typeface="Calibri"/>
                          <a:cs typeface="Calibri"/>
                        </a:rPr>
                        <a:t>Advi</a:t>
                      </a:r>
                      <a:r>
                        <a:rPr sz="1050" spc="-5" dirty="0">
                          <a:latin typeface="Calibri"/>
                          <a:cs typeface="Calibri"/>
                        </a:rPr>
                        <a:t>c</a:t>
                      </a:r>
                      <a:r>
                        <a:rPr sz="1050" dirty="0">
                          <a:latin typeface="Calibri"/>
                          <a:cs typeface="Calibri"/>
                        </a:rPr>
                        <a:t>e</a:t>
                      </a:r>
                      <a:r>
                        <a:rPr sz="1050" spc="-10" dirty="0">
                          <a:latin typeface="Calibri"/>
                          <a:cs typeface="Calibri"/>
                        </a:rPr>
                        <a:t> s</a:t>
                      </a:r>
                      <a:r>
                        <a:rPr sz="1050" spc="-5" dirty="0">
                          <a:latin typeface="Calibri"/>
                          <a:cs typeface="Calibri"/>
                        </a:rPr>
                        <a:t>ou</a:t>
                      </a:r>
                      <a:r>
                        <a:rPr sz="1050" spc="-10" dirty="0">
                          <a:latin typeface="Calibri"/>
                          <a:cs typeface="Calibri"/>
                        </a:rPr>
                        <a:t>g</a:t>
                      </a:r>
                      <a:r>
                        <a:rPr sz="1050" spc="-5" dirty="0">
                          <a:latin typeface="Calibri"/>
                          <a:cs typeface="Calibri"/>
                        </a:rPr>
                        <a:t>h</a:t>
                      </a:r>
                      <a:r>
                        <a:rPr sz="1050" dirty="0">
                          <a:latin typeface="Calibri"/>
                          <a:cs typeface="Calibri"/>
                        </a:rPr>
                        <a:t>t</a:t>
                      </a:r>
                      <a:r>
                        <a:rPr sz="1050" spc="5" dirty="0">
                          <a:latin typeface="Calibri"/>
                          <a:cs typeface="Calibri"/>
                        </a:rPr>
                        <a:t> </a:t>
                      </a:r>
                      <a:r>
                        <a:rPr sz="1050" spc="-5" dirty="0">
                          <a:latin typeface="Calibri"/>
                          <a:cs typeface="Calibri"/>
                        </a:rPr>
                        <a:t>f</a:t>
                      </a:r>
                      <a:r>
                        <a:rPr sz="1050" dirty="0">
                          <a:latin typeface="Calibri"/>
                          <a:cs typeface="Calibri"/>
                        </a:rPr>
                        <a:t>r</a:t>
                      </a:r>
                      <a:r>
                        <a:rPr sz="1050" spc="-5" dirty="0">
                          <a:latin typeface="Calibri"/>
                          <a:cs typeface="Calibri"/>
                        </a:rPr>
                        <a:t>o</a:t>
                      </a:r>
                      <a:r>
                        <a:rPr sz="1050" dirty="0">
                          <a:latin typeface="Calibri"/>
                          <a:cs typeface="Calibri"/>
                        </a:rPr>
                        <a:t>m</a:t>
                      </a:r>
                      <a:r>
                        <a:rPr sz="1050" spc="-25" dirty="0">
                          <a:latin typeface="Calibri"/>
                          <a:cs typeface="Calibri"/>
                        </a:rPr>
                        <a:t> </a:t>
                      </a:r>
                      <a:r>
                        <a:rPr lang="en-GB" sz="1050" spc="0" dirty="0" smtClean="0">
                          <a:latin typeface="Calibri"/>
                          <a:cs typeface="Calibri"/>
                        </a:rPr>
                        <a:t>SENDCo</a:t>
                      </a:r>
                      <a:r>
                        <a:rPr lang="en-GB" sz="1050" spc="0" baseline="0" dirty="0" smtClean="0">
                          <a:latin typeface="Calibri"/>
                          <a:cs typeface="Calibri"/>
                        </a:rPr>
                        <a:t> </a:t>
                      </a:r>
                      <a:r>
                        <a:rPr sz="1050" dirty="0" smtClean="0">
                          <a:latin typeface="Calibri"/>
                          <a:cs typeface="Calibri"/>
                        </a:rPr>
                        <a:t>a</a:t>
                      </a:r>
                      <a:r>
                        <a:rPr sz="1050" spc="-5" dirty="0" smtClean="0">
                          <a:latin typeface="Calibri"/>
                          <a:cs typeface="Calibri"/>
                        </a:rPr>
                        <a:t>n</a:t>
                      </a:r>
                      <a:r>
                        <a:rPr sz="1050" dirty="0" smtClean="0">
                          <a:latin typeface="Calibri"/>
                          <a:cs typeface="Calibri"/>
                        </a:rPr>
                        <a:t>d</a:t>
                      </a:r>
                      <a:r>
                        <a:rPr sz="1050" spc="-15" dirty="0" smtClean="0">
                          <a:latin typeface="Calibri"/>
                          <a:cs typeface="Calibri"/>
                        </a:rPr>
                        <a:t> </a:t>
                      </a:r>
                      <a:r>
                        <a:rPr sz="1050" spc="-5" dirty="0">
                          <a:latin typeface="Calibri"/>
                          <a:cs typeface="Calibri"/>
                        </a:rPr>
                        <a:t>m</a:t>
                      </a:r>
                      <a:r>
                        <a:rPr sz="1050" dirty="0">
                          <a:latin typeface="Calibri"/>
                          <a:cs typeface="Calibri"/>
                        </a:rPr>
                        <a:t>em</a:t>
                      </a:r>
                      <a:r>
                        <a:rPr sz="1050" spc="-5" dirty="0">
                          <a:latin typeface="Calibri"/>
                          <a:cs typeface="Calibri"/>
                        </a:rPr>
                        <a:t>b</a:t>
                      </a:r>
                      <a:r>
                        <a:rPr sz="1050" dirty="0">
                          <a:latin typeface="Calibri"/>
                          <a:cs typeface="Calibri"/>
                        </a:rPr>
                        <a:t>ers</a:t>
                      </a:r>
                      <a:r>
                        <a:rPr sz="1050" spc="-30" dirty="0">
                          <a:latin typeface="Calibri"/>
                          <a:cs typeface="Calibri"/>
                        </a:rPr>
                        <a:t> </a:t>
                      </a:r>
                      <a:r>
                        <a:rPr sz="1050" spc="-5" dirty="0">
                          <a:latin typeface="Calibri"/>
                          <a:cs typeface="Calibri"/>
                        </a:rPr>
                        <a:t>o</a:t>
                      </a:r>
                      <a:r>
                        <a:rPr sz="1050" dirty="0">
                          <a:latin typeface="Calibri"/>
                          <a:cs typeface="Calibri"/>
                        </a:rPr>
                        <a:t>f </a:t>
                      </a:r>
                      <a:r>
                        <a:rPr sz="1050" spc="-5" dirty="0">
                          <a:latin typeface="Calibri"/>
                          <a:cs typeface="Calibri"/>
                        </a:rPr>
                        <a:t>SLT</a:t>
                      </a:r>
                      <a:endParaRPr sz="1050" dirty="0">
                        <a:latin typeface="Calibri"/>
                        <a:cs typeface="Calibri"/>
                      </a:endParaRPr>
                    </a:p>
                    <a:p>
                      <a:pPr marL="387985" indent="-342900">
                        <a:lnSpc>
                          <a:spcPct val="100000"/>
                        </a:lnSpc>
                        <a:spcBef>
                          <a:spcPts val="195"/>
                        </a:spcBef>
                        <a:buFont typeface="Symbol"/>
                        <a:buChar char=""/>
                        <a:tabLst>
                          <a:tab pos="387985" algn="l"/>
                        </a:tabLst>
                      </a:pPr>
                      <a:r>
                        <a:rPr sz="1050" spc="-10" dirty="0">
                          <a:latin typeface="Calibri"/>
                          <a:cs typeface="Calibri"/>
                        </a:rPr>
                        <a:t>P</a:t>
                      </a:r>
                      <a:r>
                        <a:rPr sz="1050" dirty="0">
                          <a:latin typeface="Calibri"/>
                          <a:cs typeface="Calibri"/>
                        </a:rPr>
                        <a:t>r</a:t>
                      </a:r>
                      <a:r>
                        <a:rPr sz="1050" spc="-5" dirty="0">
                          <a:latin typeface="Calibri"/>
                          <a:cs typeface="Calibri"/>
                        </a:rPr>
                        <a:t>og</a:t>
                      </a:r>
                      <a:r>
                        <a:rPr sz="1050" dirty="0">
                          <a:latin typeface="Calibri"/>
                          <a:cs typeface="Calibri"/>
                        </a:rPr>
                        <a:t>ress</a:t>
                      </a:r>
                      <a:r>
                        <a:rPr sz="1050" spc="-20" dirty="0">
                          <a:latin typeface="Calibri"/>
                          <a:cs typeface="Calibri"/>
                        </a:rPr>
                        <a:t> </a:t>
                      </a:r>
                      <a:r>
                        <a:rPr sz="1050" spc="-5" dirty="0">
                          <a:latin typeface="Calibri"/>
                          <a:cs typeface="Calibri"/>
                        </a:rPr>
                        <a:t>moni</a:t>
                      </a:r>
                      <a:r>
                        <a:rPr sz="1050" spc="-10" dirty="0">
                          <a:latin typeface="Calibri"/>
                          <a:cs typeface="Calibri"/>
                        </a:rPr>
                        <a:t>t</a:t>
                      </a:r>
                      <a:r>
                        <a:rPr sz="1050" spc="-5" dirty="0">
                          <a:latin typeface="Calibri"/>
                          <a:cs typeface="Calibri"/>
                        </a:rPr>
                        <a:t>o</a:t>
                      </a:r>
                      <a:r>
                        <a:rPr sz="1050" dirty="0">
                          <a:latin typeface="Calibri"/>
                          <a:cs typeface="Calibri"/>
                        </a:rPr>
                        <a:t>red</a:t>
                      </a:r>
                      <a:r>
                        <a:rPr sz="1050" spc="-25" dirty="0">
                          <a:latin typeface="Calibri"/>
                          <a:cs typeface="Calibri"/>
                        </a:rPr>
                        <a:t> </a:t>
                      </a:r>
                      <a:r>
                        <a:rPr sz="1050" spc="-10" dirty="0">
                          <a:latin typeface="Calibri"/>
                          <a:cs typeface="Calibri"/>
                        </a:rPr>
                        <a:t>t</a:t>
                      </a:r>
                      <a:r>
                        <a:rPr sz="1050" spc="-5" dirty="0">
                          <a:latin typeface="Calibri"/>
                          <a:cs typeface="Calibri"/>
                        </a:rPr>
                        <a:t>hrou</a:t>
                      </a:r>
                      <a:r>
                        <a:rPr sz="1050" spc="-10" dirty="0">
                          <a:latin typeface="Calibri"/>
                          <a:cs typeface="Calibri"/>
                        </a:rPr>
                        <a:t>g</a:t>
                      </a:r>
                      <a:r>
                        <a:rPr sz="1050" dirty="0">
                          <a:latin typeface="Calibri"/>
                          <a:cs typeface="Calibri"/>
                        </a:rPr>
                        <a:t>h</a:t>
                      </a:r>
                      <a:r>
                        <a:rPr sz="1050" spc="-15" dirty="0">
                          <a:latin typeface="Calibri"/>
                          <a:cs typeface="Calibri"/>
                        </a:rPr>
                        <a:t> </a:t>
                      </a:r>
                      <a:r>
                        <a:rPr sz="1050" dirty="0">
                          <a:latin typeface="Calibri"/>
                          <a:cs typeface="Calibri"/>
                        </a:rPr>
                        <a:t>a</a:t>
                      </a:r>
                      <a:r>
                        <a:rPr sz="1050" spc="-5" dirty="0">
                          <a:latin typeface="Calibri"/>
                          <a:cs typeface="Calibri"/>
                        </a:rPr>
                        <a:t>n</a:t>
                      </a:r>
                      <a:r>
                        <a:rPr sz="1050" dirty="0">
                          <a:latin typeface="Calibri"/>
                          <a:cs typeface="Calibri"/>
                        </a:rPr>
                        <a:t>a</a:t>
                      </a:r>
                      <a:r>
                        <a:rPr sz="1050" spc="-5" dirty="0">
                          <a:latin typeface="Calibri"/>
                          <a:cs typeface="Calibri"/>
                        </a:rPr>
                        <a:t>l</a:t>
                      </a:r>
                      <a:r>
                        <a:rPr sz="1050" dirty="0">
                          <a:latin typeface="Calibri"/>
                          <a:cs typeface="Calibri"/>
                        </a:rPr>
                        <a:t>y</a:t>
                      </a:r>
                      <a:r>
                        <a:rPr sz="1050" spc="-5" dirty="0">
                          <a:latin typeface="Calibri"/>
                          <a:cs typeface="Calibri"/>
                        </a:rPr>
                        <a:t>s</a:t>
                      </a:r>
                      <a:r>
                        <a:rPr sz="1050" dirty="0">
                          <a:latin typeface="Calibri"/>
                          <a:cs typeface="Calibri"/>
                        </a:rPr>
                        <a:t>is</a:t>
                      </a:r>
                      <a:r>
                        <a:rPr sz="1050" spc="-20" dirty="0">
                          <a:latin typeface="Calibri"/>
                          <a:cs typeface="Calibri"/>
                        </a:rPr>
                        <a:t> </a:t>
                      </a:r>
                      <a:r>
                        <a:rPr sz="1050" spc="-5" dirty="0">
                          <a:latin typeface="Calibri"/>
                          <a:cs typeface="Calibri"/>
                        </a:rPr>
                        <a:t>o</a:t>
                      </a:r>
                      <a:r>
                        <a:rPr sz="1050" dirty="0">
                          <a:latin typeface="Calibri"/>
                          <a:cs typeface="Calibri"/>
                        </a:rPr>
                        <a:t>f ex</a:t>
                      </a:r>
                      <a:r>
                        <a:rPr sz="1050" spc="-10" dirty="0">
                          <a:latin typeface="Calibri"/>
                          <a:cs typeface="Calibri"/>
                        </a:rPr>
                        <a:t>t</a:t>
                      </a:r>
                      <a:r>
                        <a:rPr sz="1050" dirty="0">
                          <a:latin typeface="Calibri"/>
                          <a:cs typeface="Calibri"/>
                        </a:rPr>
                        <a:t>ra</a:t>
                      </a:r>
                      <a:r>
                        <a:rPr sz="1050" spc="-25" dirty="0">
                          <a:latin typeface="Calibri"/>
                          <a:cs typeface="Calibri"/>
                        </a:rPr>
                        <a:t> </a:t>
                      </a:r>
                      <a:r>
                        <a:rPr sz="1050" dirty="0">
                          <a:latin typeface="Calibri"/>
                          <a:cs typeface="Calibri"/>
                        </a:rPr>
                        <a:t>a</a:t>
                      </a:r>
                      <a:r>
                        <a:rPr sz="1050" spc="-5" dirty="0">
                          <a:latin typeface="Calibri"/>
                          <a:cs typeface="Calibri"/>
                        </a:rPr>
                        <a:t>n</a:t>
                      </a:r>
                      <a:r>
                        <a:rPr sz="1050" dirty="0">
                          <a:latin typeface="Calibri"/>
                          <a:cs typeface="Calibri"/>
                        </a:rPr>
                        <a:t>d</a:t>
                      </a:r>
                      <a:r>
                        <a:rPr sz="1050" spc="-15" dirty="0">
                          <a:latin typeface="Calibri"/>
                          <a:cs typeface="Calibri"/>
                        </a:rPr>
                        <a:t> </a:t>
                      </a:r>
                      <a:r>
                        <a:rPr sz="1050" dirty="0">
                          <a:latin typeface="Calibri"/>
                          <a:cs typeface="Calibri"/>
                        </a:rPr>
                        <a:t>a</a:t>
                      </a:r>
                      <a:r>
                        <a:rPr sz="1050" spc="-5" dirty="0">
                          <a:latin typeface="Calibri"/>
                          <a:cs typeface="Calibri"/>
                        </a:rPr>
                        <a:t>ddi</a:t>
                      </a:r>
                      <a:r>
                        <a:rPr sz="1050" spc="-10" dirty="0">
                          <a:latin typeface="Calibri"/>
                          <a:cs typeface="Calibri"/>
                        </a:rPr>
                        <a:t>t</a:t>
                      </a:r>
                      <a:r>
                        <a:rPr sz="1050" dirty="0">
                          <a:latin typeface="Calibri"/>
                          <a:cs typeface="Calibri"/>
                        </a:rPr>
                        <a:t>i</a:t>
                      </a:r>
                      <a:r>
                        <a:rPr sz="1050" spc="-10" dirty="0">
                          <a:latin typeface="Calibri"/>
                          <a:cs typeface="Calibri"/>
                        </a:rPr>
                        <a:t>o</a:t>
                      </a:r>
                      <a:r>
                        <a:rPr sz="1050" spc="-5" dirty="0">
                          <a:latin typeface="Calibri"/>
                          <a:cs typeface="Calibri"/>
                        </a:rPr>
                        <a:t>na</a:t>
                      </a:r>
                      <a:r>
                        <a:rPr sz="1050" dirty="0">
                          <a:latin typeface="Calibri"/>
                          <a:cs typeface="Calibri"/>
                        </a:rPr>
                        <a:t>l</a:t>
                      </a:r>
                      <a:r>
                        <a:rPr sz="1050" spc="-25" dirty="0">
                          <a:latin typeface="Calibri"/>
                          <a:cs typeface="Calibri"/>
                        </a:rPr>
                        <a:t> </a:t>
                      </a:r>
                      <a:r>
                        <a:rPr sz="1050" spc="-10" dirty="0">
                          <a:latin typeface="Calibri"/>
                          <a:cs typeface="Calibri"/>
                        </a:rPr>
                        <a:t>s</a:t>
                      </a:r>
                      <a:r>
                        <a:rPr sz="1050" spc="-5" dirty="0">
                          <a:latin typeface="Calibri"/>
                          <a:cs typeface="Calibri"/>
                        </a:rPr>
                        <a:t>u</a:t>
                      </a:r>
                      <a:r>
                        <a:rPr sz="1050" spc="-10" dirty="0">
                          <a:latin typeface="Calibri"/>
                          <a:cs typeface="Calibri"/>
                        </a:rPr>
                        <a:t>p</a:t>
                      </a:r>
                      <a:r>
                        <a:rPr sz="1050" spc="-5" dirty="0">
                          <a:latin typeface="Calibri"/>
                          <a:cs typeface="Calibri"/>
                        </a:rPr>
                        <a:t>p</a:t>
                      </a:r>
                      <a:r>
                        <a:rPr sz="1050" spc="-10" dirty="0">
                          <a:latin typeface="Calibri"/>
                          <a:cs typeface="Calibri"/>
                        </a:rPr>
                        <a:t>o</a:t>
                      </a:r>
                      <a:r>
                        <a:rPr sz="1050" dirty="0">
                          <a:latin typeface="Calibri"/>
                          <a:cs typeface="Calibri"/>
                        </a:rPr>
                        <a:t>rt</a:t>
                      </a:r>
                      <a:r>
                        <a:rPr sz="1050" spc="-15" dirty="0">
                          <a:latin typeface="Calibri"/>
                          <a:cs typeface="Calibri"/>
                        </a:rPr>
                        <a:t> </a:t>
                      </a:r>
                      <a:r>
                        <a:rPr sz="1050" spc="-10" dirty="0">
                          <a:latin typeface="Calibri"/>
                          <a:cs typeface="Calibri"/>
                        </a:rPr>
                        <a:t>t</a:t>
                      </a:r>
                      <a:r>
                        <a:rPr sz="1050" spc="-5" dirty="0">
                          <a:latin typeface="Calibri"/>
                          <a:cs typeface="Calibri"/>
                        </a:rPr>
                        <a:t>ha</a:t>
                      </a:r>
                      <a:r>
                        <a:rPr sz="1050" dirty="0">
                          <a:latin typeface="Calibri"/>
                          <a:cs typeface="Calibri"/>
                        </a:rPr>
                        <a:t>t</a:t>
                      </a:r>
                      <a:r>
                        <a:rPr sz="1050" spc="-15" dirty="0">
                          <a:latin typeface="Calibri"/>
                          <a:cs typeface="Calibri"/>
                        </a:rPr>
                        <a:t> </a:t>
                      </a:r>
                      <a:r>
                        <a:rPr sz="1050" spc="-5" dirty="0">
                          <a:latin typeface="Calibri"/>
                          <a:cs typeface="Calibri"/>
                        </a:rPr>
                        <a:t>ha</a:t>
                      </a:r>
                      <a:r>
                        <a:rPr sz="1050" dirty="0">
                          <a:latin typeface="Calibri"/>
                          <a:cs typeface="Calibri"/>
                        </a:rPr>
                        <a:t>s</a:t>
                      </a:r>
                      <a:r>
                        <a:rPr sz="1050" spc="-5" dirty="0">
                          <a:latin typeface="Calibri"/>
                          <a:cs typeface="Calibri"/>
                        </a:rPr>
                        <a:t> be</a:t>
                      </a:r>
                      <a:r>
                        <a:rPr sz="1050" dirty="0">
                          <a:latin typeface="Calibri"/>
                          <a:cs typeface="Calibri"/>
                        </a:rPr>
                        <a:t>en</a:t>
                      </a:r>
                      <a:r>
                        <a:rPr sz="1050" spc="-15" dirty="0">
                          <a:latin typeface="Calibri"/>
                          <a:cs typeface="Calibri"/>
                        </a:rPr>
                        <a:t> </a:t>
                      </a:r>
                      <a:r>
                        <a:rPr sz="1050" spc="-5" dirty="0">
                          <a:latin typeface="Calibri"/>
                          <a:cs typeface="Calibri"/>
                        </a:rPr>
                        <a:t>g</a:t>
                      </a:r>
                      <a:r>
                        <a:rPr sz="1050" dirty="0">
                          <a:latin typeface="Calibri"/>
                          <a:cs typeface="Calibri"/>
                        </a:rPr>
                        <a:t>iven</a:t>
                      </a:r>
                    </a:p>
                    <a:p>
                      <a:pPr marL="387985" indent="-342900">
                        <a:lnSpc>
                          <a:spcPct val="100000"/>
                        </a:lnSpc>
                        <a:spcBef>
                          <a:spcPts val="190"/>
                        </a:spcBef>
                        <a:buFont typeface="Symbol"/>
                        <a:buChar char=""/>
                        <a:tabLst>
                          <a:tab pos="387985" algn="l"/>
                        </a:tabLst>
                      </a:pPr>
                      <a:r>
                        <a:rPr sz="1050" dirty="0">
                          <a:latin typeface="Calibri"/>
                          <a:cs typeface="Calibri"/>
                        </a:rPr>
                        <a:t>M</a:t>
                      </a:r>
                      <a:r>
                        <a:rPr sz="1050" spc="-10" dirty="0">
                          <a:latin typeface="Calibri"/>
                          <a:cs typeface="Calibri"/>
                        </a:rPr>
                        <a:t>o</a:t>
                      </a:r>
                      <a:r>
                        <a:rPr sz="1050" spc="-5" dirty="0">
                          <a:latin typeface="Calibri"/>
                          <a:cs typeface="Calibri"/>
                        </a:rPr>
                        <a:t>ni</a:t>
                      </a:r>
                      <a:r>
                        <a:rPr sz="1050" spc="-10" dirty="0">
                          <a:latin typeface="Calibri"/>
                          <a:cs typeface="Calibri"/>
                        </a:rPr>
                        <a:t>t</a:t>
                      </a:r>
                      <a:r>
                        <a:rPr sz="1050" spc="-5" dirty="0">
                          <a:latin typeface="Calibri"/>
                          <a:cs typeface="Calibri"/>
                        </a:rPr>
                        <a:t>o</a:t>
                      </a:r>
                      <a:r>
                        <a:rPr sz="1050" dirty="0">
                          <a:latin typeface="Calibri"/>
                          <a:cs typeface="Calibri"/>
                        </a:rPr>
                        <a:t>ri</a:t>
                      </a:r>
                      <a:r>
                        <a:rPr sz="1050" spc="-10" dirty="0">
                          <a:latin typeface="Calibri"/>
                          <a:cs typeface="Calibri"/>
                        </a:rPr>
                        <a:t>n</a:t>
                      </a:r>
                      <a:r>
                        <a:rPr sz="1050" dirty="0">
                          <a:latin typeface="Calibri"/>
                          <a:cs typeface="Calibri"/>
                        </a:rPr>
                        <a:t>g</a:t>
                      </a:r>
                      <a:r>
                        <a:rPr sz="1050" spc="-15" dirty="0">
                          <a:latin typeface="Calibri"/>
                          <a:cs typeface="Calibri"/>
                        </a:rPr>
                        <a:t> </a:t>
                      </a:r>
                      <a:r>
                        <a:rPr sz="1050" spc="-5" dirty="0">
                          <a:latin typeface="Calibri"/>
                          <a:cs typeface="Calibri"/>
                        </a:rPr>
                        <a:t>b</a:t>
                      </a:r>
                      <a:r>
                        <a:rPr sz="1050" dirty="0">
                          <a:latin typeface="Calibri"/>
                          <a:cs typeface="Calibri"/>
                        </a:rPr>
                        <a:t>y</a:t>
                      </a:r>
                      <a:r>
                        <a:rPr sz="1050" spc="-10" dirty="0">
                          <a:latin typeface="Calibri"/>
                          <a:cs typeface="Calibri"/>
                        </a:rPr>
                        <a:t> </a:t>
                      </a:r>
                      <a:r>
                        <a:rPr lang="en-GB" sz="1050" spc="0" dirty="0" smtClean="0">
                          <a:latin typeface="Calibri"/>
                          <a:cs typeface="Calibri"/>
                        </a:rPr>
                        <a:t>SENDCo</a:t>
                      </a:r>
                      <a:r>
                        <a:rPr lang="en-GB" sz="1050" spc="0" baseline="0" dirty="0" smtClean="0">
                          <a:latin typeface="Calibri"/>
                          <a:cs typeface="Calibri"/>
                        </a:rPr>
                        <a:t> and Teacher </a:t>
                      </a:r>
                      <a:r>
                        <a:rPr sz="1050" spc="-10" dirty="0" smtClean="0">
                          <a:latin typeface="Calibri"/>
                          <a:cs typeface="Calibri"/>
                        </a:rPr>
                        <a:t>t</a:t>
                      </a:r>
                      <a:r>
                        <a:rPr sz="1050" spc="-5" dirty="0" smtClean="0">
                          <a:latin typeface="Calibri"/>
                          <a:cs typeface="Calibri"/>
                        </a:rPr>
                        <a:t>hrou</a:t>
                      </a:r>
                      <a:r>
                        <a:rPr sz="1050" spc="-10" dirty="0" smtClean="0">
                          <a:latin typeface="Calibri"/>
                          <a:cs typeface="Calibri"/>
                        </a:rPr>
                        <a:t>g</a:t>
                      </a:r>
                      <a:r>
                        <a:rPr sz="1050" dirty="0" smtClean="0">
                          <a:latin typeface="Calibri"/>
                          <a:cs typeface="Calibri"/>
                        </a:rPr>
                        <a:t>h</a:t>
                      </a:r>
                      <a:r>
                        <a:rPr sz="1050" spc="-15" dirty="0" smtClean="0">
                          <a:latin typeface="Calibri"/>
                          <a:cs typeface="Calibri"/>
                        </a:rPr>
                        <a:t> </a:t>
                      </a:r>
                      <a:r>
                        <a:rPr sz="1050" dirty="0">
                          <a:latin typeface="Calibri"/>
                          <a:cs typeface="Calibri"/>
                        </a:rPr>
                        <a:t>i</a:t>
                      </a:r>
                      <a:r>
                        <a:rPr sz="1050" spc="-10" dirty="0">
                          <a:latin typeface="Calibri"/>
                          <a:cs typeface="Calibri"/>
                        </a:rPr>
                        <a:t>n</a:t>
                      </a:r>
                      <a:r>
                        <a:rPr sz="1050" spc="-5" dirty="0">
                          <a:latin typeface="Calibri"/>
                          <a:cs typeface="Calibri"/>
                        </a:rPr>
                        <a:t>di</a:t>
                      </a:r>
                      <a:r>
                        <a:rPr sz="1050" dirty="0">
                          <a:latin typeface="Calibri"/>
                          <a:cs typeface="Calibri"/>
                        </a:rPr>
                        <a:t>vid</a:t>
                      </a:r>
                      <a:r>
                        <a:rPr sz="1050" spc="-10" dirty="0">
                          <a:latin typeface="Calibri"/>
                          <a:cs typeface="Calibri"/>
                        </a:rPr>
                        <a:t>u</a:t>
                      </a:r>
                      <a:r>
                        <a:rPr sz="1050" dirty="0">
                          <a:latin typeface="Calibri"/>
                          <a:cs typeface="Calibri"/>
                        </a:rPr>
                        <a:t>al</a:t>
                      </a:r>
                      <a:r>
                        <a:rPr sz="1050" spc="-25" dirty="0">
                          <a:latin typeface="Calibri"/>
                          <a:cs typeface="Calibri"/>
                        </a:rPr>
                        <a:t> </a:t>
                      </a:r>
                      <a:r>
                        <a:rPr sz="1050" spc="-5" dirty="0">
                          <a:latin typeface="Calibri"/>
                          <a:cs typeface="Calibri"/>
                        </a:rPr>
                        <a:t>ob</a:t>
                      </a:r>
                      <a:r>
                        <a:rPr sz="1050" spc="-10" dirty="0">
                          <a:latin typeface="Calibri"/>
                          <a:cs typeface="Calibri"/>
                        </a:rPr>
                        <a:t>s</a:t>
                      </a:r>
                      <a:r>
                        <a:rPr sz="1050" dirty="0">
                          <a:latin typeface="Calibri"/>
                          <a:cs typeface="Calibri"/>
                        </a:rPr>
                        <a:t>erva</a:t>
                      </a:r>
                      <a:r>
                        <a:rPr sz="1050" spc="-10" dirty="0">
                          <a:latin typeface="Calibri"/>
                          <a:cs typeface="Calibri"/>
                        </a:rPr>
                        <a:t>t</a:t>
                      </a:r>
                      <a:r>
                        <a:rPr sz="1050" dirty="0">
                          <a:latin typeface="Calibri"/>
                          <a:cs typeface="Calibri"/>
                        </a:rPr>
                        <a:t>i</a:t>
                      </a:r>
                      <a:r>
                        <a:rPr sz="1050" spc="-10" dirty="0">
                          <a:latin typeface="Calibri"/>
                          <a:cs typeface="Calibri"/>
                        </a:rPr>
                        <a:t>o</a:t>
                      </a:r>
                      <a:r>
                        <a:rPr sz="1050" spc="-5" dirty="0">
                          <a:latin typeface="Calibri"/>
                          <a:cs typeface="Calibri"/>
                        </a:rPr>
                        <a:t>n</a:t>
                      </a:r>
                      <a:r>
                        <a:rPr sz="1050" dirty="0">
                          <a:latin typeface="Calibri"/>
                          <a:cs typeface="Calibri"/>
                        </a:rPr>
                        <a:t>s</a:t>
                      </a:r>
                      <a:r>
                        <a:rPr sz="1050" spc="-30" dirty="0">
                          <a:latin typeface="Calibri"/>
                          <a:cs typeface="Calibri"/>
                        </a:rPr>
                        <a:t> </a:t>
                      </a:r>
                      <a:r>
                        <a:rPr sz="1050" spc="-5" dirty="0">
                          <a:latin typeface="Calibri"/>
                          <a:cs typeface="Calibri"/>
                        </a:rPr>
                        <a:t>o</a:t>
                      </a:r>
                      <a:r>
                        <a:rPr sz="1050" dirty="0">
                          <a:latin typeface="Calibri"/>
                          <a:cs typeface="Calibri"/>
                        </a:rPr>
                        <a:t>f</a:t>
                      </a:r>
                      <a:r>
                        <a:rPr sz="1050" spc="-10" dirty="0">
                          <a:latin typeface="Calibri"/>
                          <a:cs typeface="Calibri"/>
                        </a:rPr>
                        <a:t> t</a:t>
                      </a:r>
                      <a:r>
                        <a:rPr sz="1050" spc="-5" dirty="0">
                          <a:latin typeface="Calibri"/>
                          <a:cs typeface="Calibri"/>
                        </a:rPr>
                        <a:t>h</a:t>
                      </a:r>
                      <a:r>
                        <a:rPr sz="1050" dirty="0">
                          <a:latin typeface="Calibri"/>
                          <a:cs typeface="Calibri"/>
                        </a:rPr>
                        <a:t>e </a:t>
                      </a:r>
                      <a:r>
                        <a:rPr sz="1050" dirty="0" smtClean="0">
                          <a:latin typeface="Calibri"/>
                          <a:cs typeface="Calibri"/>
                        </a:rPr>
                        <a:t>c</a:t>
                      </a:r>
                      <a:r>
                        <a:rPr sz="1050" spc="-5" dirty="0" smtClean="0">
                          <a:latin typeface="Calibri"/>
                          <a:cs typeface="Calibri"/>
                        </a:rPr>
                        <a:t>h</a:t>
                      </a:r>
                      <a:r>
                        <a:rPr sz="1050" dirty="0" smtClean="0">
                          <a:latin typeface="Calibri"/>
                          <a:cs typeface="Calibri"/>
                        </a:rPr>
                        <a:t>i</a:t>
                      </a:r>
                      <a:r>
                        <a:rPr sz="1050" spc="-5" dirty="0" smtClean="0">
                          <a:latin typeface="Calibri"/>
                          <a:cs typeface="Calibri"/>
                        </a:rPr>
                        <a:t>l</a:t>
                      </a:r>
                      <a:r>
                        <a:rPr sz="1050" dirty="0" smtClean="0">
                          <a:latin typeface="Calibri"/>
                          <a:cs typeface="Calibri"/>
                        </a:rPr>
                        <a:t>d</a:t>
                      </a:r>
                      <a:r>
                        <a:rPr lang="en-GB" sz="1050" dirty="0" smtClean="0">
                          <a:latin typeface="Calibri"/>
                          <a:cs typeface="Calibri"/>
                        </a:rPr>
                        <a:t> and consultations with the teacher</a:t>
                      </a:r>
                      <a:endParaRPr sz="1050" dirty="0">
                        <a:latin typeface="Calibri"/>
                        <a:cs typeface="Calibri"/>
                      </a:endParaRPr>
                    </a:p>
                    <a:p>
                      <a:pPr marL="387985" marR="532765" indent="-342900">
                        <a:lnSpc>
                          <a:spcPts val="1450"/>
                        </a:lnSpc>
                        <a:spcBef>
                          <a:spcPts val="70"/>
                        </a:spcBef>
                        <a:buFont typeface="Symbol"/>
                        <a:buChar char=""/>
                        <a:tabLst>
                          <a:tab pos="387985" algn="l"/>
                        </a:tabLst>
                      </a:pPr>
                      <a:r>
                        <a:rPr sz="1050" dirty="0">
                          <a:latin typeface="Calibri"/>
                          <a:cs typeface="Calibri"/>
                        </a:rPr>
                        <a:t>Half</a:t>
                      </a:r>
                      <a:r>
                        <a:rPr sz="1050" spc="-25" dirty="0">
                          <a:latin typeface="Calibri"/>
                          <a:cs typeface="Calibri"/>
                        </a:rPr>
                        <a:t> </a:t>
                      </a:r>
                      <a:r>
                        <a:rPr sz="1050" spc="-10" dirty="0">
                          <a:latin typeface="Calibri"/>
                          <a:cs typeface="Calibri"/>
                        </a:rPr>
                        <a:t>t</a:t>
                      </a:r>
                      <a:r>
                        <a:rPr sz="1050" dirty="0">
                          <a:latin typeface="Calibri"/>
                          <a:cs typeface="Calibri"/>
                        </a:rPr>
                        <a:t>er</a:t>
                      </a:r>
                      <a:r>
                        <a:rPr sz="1050" spc="-5" dirty="0">
                          <a:latin typeface="Calibri"/>
                          <a:cs typeface="Calibri"/>
                        </a:rPr>
                        <a:t>m</a:t>
                      </a:r>
                      <a:r>
                        <a:rPr sz="1050" dirty="0">
                          <a:latin typeface="Calibri"/>
                          <a:cs typeface="Calibri"/>
                        </a:rPr>
                        <a:t>ly</a:t>
                      </a:r>
                      <a:r>
                        <a:rPr sz="1050" spc="-15" dirty="0">
                          <a:latin typeface="Calibri"/>
                          <a:cs typeface="Calibri"/>
                        </a:rPr>
                        <a:t> </a:t>
                      </a:r>
                      <a:r>
                        <a:rPr sz="1050" dirty="0">
                          <a:latin typeface="Calibri"/>
                          <a:cs typeface="Calibri"/>
                        </a:rPr>
                        <a:t>‘</a:t>
                      </a:r>
                      <a:r>
                        <a:rPr sz="1050" spc="-5" dirty="0">
                          <a:latin typeface="Calibri"/>
                          <a:cs typeface="Calibri"/>
                        </a:rPr>
                        <a:t>S</a:t>
                      </a:r>
                      <a:r>
                        <a:rPr sz="1050" spc="-10" dirty="0">
                          <a:latin typeface="Calibri"/>
                          <a:cs typeface="Calibri"/>
                        </a:rPr>
                        <a:t>t</a:t>
                      </a:r>
                      <a:r>
                        <a:rPr sz="1050" dirty="0">
                          <a:latin typeface="Calibri"/>
                          <a:cs typeface="Calibri"/>
                        </a:rPr>
                        <a:t>ru</a:t>
                      </a:r>
                      <a:r>
                        <a:rPr sz="1050" spc="-10" dirty="0">
                          <a:latin typeface="Calibri"/>
                          <a:cs typeface="Calibri"/>
                        </a:rPr>
                        <a:t>ct</a:t>
                      </a:r>
                      <a:r>
                        <a:rPr sz="1050" dirty="0">
                          <a:latin typeface="Calibri"/>
                          <a:cs typeface="Calibri"/>
                        </a:rPr>
                        <a:t>ured</a:t>
                      </a:r>
                      <a:r>
                        <a:rPr sz="1050" spc="-25" dirty="0">
                          <a:latin typeface="Calibri"/>
                          <a:cs typeface="Calibri"/>
                        </a:rPr>
                        <a:t> </a:t>
                      </a:r>
                      <a:r>
                        <a:rPr sz="1050" dirty="0">
                          <a:latin typeface="Calibri"/>
                          <a:cs typeface="Calibri"/>
                        </a:rPr>
                        <a:t>C</a:t>
                      </a:r>
                      <a:r>
                        <a:rPr sz="1050" spc="-5" dirty="0">
                          <a:latin typeface="Calibri"/>
                          <a:cs typeface="Calibri"/>
                        </a:rPr>
                        <a:t>o</a:t>
                      </a:r>
                      <a:r>
                        <a:rPr sz="1050" dirty="0">
                          <a:latin typeface="Calibri"/>
                          <a:cs typeface="Calibri"/>
                        </a:rPr>
                        <a:t>nve</a:t>
                      </a:r>
                      <a:r>
                        <a:rPr sz="1050" spc="5" dirty="0">
                          <a:latin typeface="Calibri"/>
                          <a:cs typeface="Calibri"/>
                        </a:rPr>
                        <a:t>r</a:t>
                      </a:r>
                      <a:r>
                        <a:rPr sz="1050" spc="-10" dirty="0">
                          <a:latin typeface="Calibri"/>
                          <a:cs typeface="Calibri"/>
                        </a:rPr>
                        <a:t>s</a:t>
                      </a:r>
                      <a:r>
                        <a:rPr sz="1050" dirty="0">
                          <a:latin typeface="Calibri"/>
                          <a:cs typeface="Calibri"/>
                        </a:rPr>
                        <a:t>a</a:t>
                      </a:r>
                      <a:r>
                        <a:rPr sz="1050" spc="-10" dirty="0">
                          <a:latin typeface="Calibri"/>
                          <a:cs typeface="Calibri"/>
                        </a:rPr>
                        <a:t>t</a:t>
                      </a:r>
                      <a:r>
                        <a:rPr sz="1050" dirty="0">
                          <a:latin typeface="Calibri"/>
                          <a:cs typeface="Calibri"/>
                        </a:rPr>
                        <a:t>i</a:t>
                      </a:r>
                      <a:r>
                        <a:rPr sz="1050" spc="-10" dirty="0">
                          <a:latin typeface="Calibri"/>
                          <a:cs typeface="Calibri"/>
                        </a:rPr>
                        <a:t>o</a:t>
                      </a:r>
                      <a:r>
                        <a:rPr sz="1050" dirty="0">
                          <a:latin typeface="Calibri"/>
                          <a:cs typeface="Calibri"/>
                        </a:rPr>
                        <a:t>n</a:t>
                      </a:r>
                      <a:r>
                        <a:rPr sz="1050" spc="-10" dirty="0">
                          <a:latin typeface="Calibri"/>
                          <a:cs typeface="Calibri"/>
                        </a:rPr>
                        <a:t>s</a:t>
                      </a:r>
                      <a:r>
                        <a:rPr sz="1050" dirty="0">
                          <a:latin typeface="Calibri"/>
                          <a:cs typeface="Calibri"/>
                        </a:rPr>
                        <a:t>’</a:t>
                      </a:r>
                      <a:r>
                        <a:rPr sz="1050" spc="-25" dirty="0">
                          <a:latin typeface="Calibri"/>
                          <a:cs typeface="Calibri"/>
                        </a:rPr>
                        <a:t> </a:t>
                      </a:r>
                      <a:r>
                        <a:rPr sz="1050" dirty="0">
                          <a:latin typeface="Calibri"/>
                          <a:cs typeface="Calibri"/>
                        </a:rPr>
                        <a:t>wi</a:t>
                      </a:r>
                      <a:r>
                        <a:rPr sz="1050" spc="-10" dirty="0">
                          <a:latin typeface="Calibri"/>
                          <a:cs typeface="Calibri"/>
                        </a:rPr>
                        <a:t>t</a:t>
                      </a:r>
                      <a:r>
                        <a:rPr sz="1050" dirty="0">
                          <a:latin typeface="Calibri"/>
                          <a:cs typeface="Calibri"/>
                        </a:rPr>
                        <a:t>h</a:t>
                      </a:r>
                      <a:r>
                        <a:rPr sz="1050" spc="-15" dirty="0">
                          <a:latin typeface="Calibri"/>
                          <a:cs typeface="Calibri"/>
                        </a:rPr>
                        <a:t> </a:t>
                      </a:r>
                      <a:r>
                        <a:rPr sz="1050" dirty="0">
                          <a:latin typeface="Calibri"/>
                          <a:cs typeface="Calibri"/>
                        </a:rPr>
                        <a:t>p</a:t>
                      </a:r>
                      <a:r>
                        <a:rPr sz="1050" spc="-5" dirty="0">
                          <a:latin typeface="Calibri"/>
                          <a:cs typeface="Calibri"/>
                        </a:rPr>
                        <a:t>a</a:t>
                      </a:r>
                      <a:r>
                        <a:rPr sz="1050" dirty="0">
                          <a:latin typeface="Calibri"/>
                          <a:cs typeface="Calibri"/>
                        </a:rPr>
                        <a:t>ren</a:t>
                      </a:r>
                      <a:r>
                        <a:rPr sz="1050" spc="-10" dirty="0">
                          <a:latin typeface="Calibri"/>
                          <a:cs typeface="Calibri"/>
                        </a:rPr>
                        <a:t>t</a:t>
                      </a:r>
                      <a:r>
                        <a:rPr sz="1050" dirty="0">
                          <a:latin typeface="Calibri"/>
                          <a:cs typeface="Calibri"/>
                        </a:rPr>
                        <a:t>s</a:t>
                      </a:r>
                      <a:r>
                        <a:rPr sz="1050" spc="-15" dirty="0">
                          <a:latin typeface="Calibri"/>
                          <a:cs typeface="Calibri"/>
                        </a:rPr>
                        <a:t> </a:t>
                      </a:r>
                      <a:r>
                        <a:rPr sz="1050" spc="-10" dirty="0">
                          <a:latin typeface="Calibri"/>
                          <a:cs typeface="Calibri"/>
                        </a:rPr>
                        <a:t>t</a:t>
                      </a:r>
                      <a:r>
                        <a:rPr sz="1050" dirty="0">
                          <a:latin typeface="Calibri"/>
                          <a:cs typeface="Calibri"/>
                        </a:rPr>
                        <a:t>o</a:t>
                      </a:r>
                      <a:r>
                        <a:rPr sz="1050" spc="-5" dirty="0">
                          <a:latin typeface="Calibri"/>
                          <a:cs typeface="Calibri"/>
                        </a:rPr>
                        <a:t> </a:t>
                      </a:r>
                      <a:r>
                        <a:rPr sz="1050" dirty="0">
                          <a:latin typeface="Calibri"/>
                          <a:cs typeface="Calibri"/>
                        </a:rPr>
                        <a:t>d</a:t>
                      </a:r>
                      <a:r>
                        <a:rPr sz="1050" spc="-5" dirty="0">
                          <a:latin typeface="Calibri"/>
                          <a:cs typeface="Calibri"/>
                        </a:rPr>
                        <a:t>i</a:t>
                      </a:r>
                      <a:r>
                        <a:rPr sz="1050" spc="-10" dirty="0">
                          <a:latin typeface="Calibri"/>
                          <a:cs typeface="Calibri"/>
                        </a:rPr>
                        <a:t>s</a:t>
                      </a:r>
                      <a:r>
                        <a:rPr sz="1050" dirty="0">
                          <a:latin typeface="Calibri"/>
                          <a:cs typeface="Calibri"/>
                        </a:rPr>
                        <a:t>c</a:t>
                      </a:r>
                      <a:r>
                        <a:rPr sz="1050" spc="-10" dirty="0">
                          <a:latin typeface="Calibri"/>
                          <a:cs typeface="Calibri"/>
                        </a:rPr>
                        <a:t>us</a:t>
                      </a:r>
                      <a:r>
                        <a:rPr sz="1050" dirty="0">
                          <a:latin typeface="Calibri"/>
                          <a:cs typeface="Calibri"/>
                        </a:rPr>
                        <a:t>s</a:t>
                      </a:r>
                      <a:r>
                        <a:rPr sz="1050" spc="5" dirty="0">
                          <a:latin typeface="Calibri"/>
                          <a:cs typeface="Calibri"/>
                        </a:rPr>
                        <a:t> </a:t>
                      </a:r>
                      <a:r>
                        <a:rPr sz="1050" dirty="0">
                          <a:latin typeface="Calibri"/>
                          <a:cs typeface="Calibri"/>
                        </a:rPr>
                        <a:t>pr</a:t>
                      </a:r>
                      <a:r>
                        <a:rPr sz="1050" spc="-5" dirty="0">
                          <a:latin typeface="Calibri"/>
                          <a:cs typeface="Calibri"/>
                        </a:rPr>
                        <a:t>o</a:t>
                      </a:r>
                      <a:r>
                        <a:rPr sz="1050" spc="-10" dirty="0">
                          <a:latin typeface="Calibri"/>
                          <a:cs typeface="Calibri"/>
                        </a:rPr>
                        <a:t>g</a:t>
                      </a:r>
                      <a:r>
                        <a:rPr sz="1050" dirty="0">
                          <a:latin typeface="Calibri"/>
                          <a:cs typeface="Calibri"/>
                        </a:rPr>
                        <a:t>ress</a:t>
                      </a:r>
                      <a:r>
                        <a:rPr sz="1050" spc="-20" dirty="0">
                          <a:latin typeface="Calibri"/>
                          <a:cs typeface="Calibri"/>
                        </a:rPr>
                        <a:t> </a:t>
                      </a:r>
                      <a:r>
                        <a:rPr sz="1050" spc="-5" dirty="0">
                          <a:latin typeface="Calibri"/>
                          <a:cs typeface="Calibri"/>
                        </a:rPr>
                        <a:t>o</a:t>
                      </a:r>
                      <a:r>
                        <a:rPr sz="1050" dirty="0">
                          <a:latin typeface="Calibri"/>
                          <a:cs typeface="Calibri"/>
                        </a:rPr>
                        <a:t>f</a:t>
                      </a:r>
                      <a:r>
                        <a:rPr sz="1050" spc="-10" dirty="0">
                          <a:latin typeface="Calibri"/>
                          <a:cs typeface="Calibri"/>
                        </a:rPr>
                        <a:t> </a:t>
                      </a:r>
                      <a:r>
                        <a:rPr sz="1050" dirty="0">
                          <a:latin typeface="Calibri"/>
                          <a:cs typeface="Calibri"/>
                        </a:rPr>
                        <a:t>c</a:t>
                      </a:r>
                      <a:r>
                        <a:rPr sz="1050" spc="-10" dirty="0">
                          <a:latin typeface="Calibri"/>
                          <a:cs typeface="Calibri"/>
                        </a:rPr>
                        <a:t>h</a:t>
                      </a:r>
                      <a:r>
                        <a:rPr sz="1050" dirty="0">
                          <a:latin typeface="Calibri"/>
                          <a:cs typeface="Calibri"/>
                        </a:rPr>
                        <a:t>i</a:t>
                      </a:r>
                      <a:r>
                        <a:rPr sz="1050" spc="-10" dirty="0">
                          <a:latin typeface="Calibri"/>
                          <a:cs typeface="Calibri"/>
                        </a:rPr>
                        <a:t>l</a:t>
                      </a:r>
                      <a:r>
                        <a:rPr sz="1050" dirty="0">
                          <a:latin typeface="Calibri"/>
                          <a:cs typeface="Calibri"/>
                        </a:rPr>
                        <a:t>d a</a:t>
                      </a:r>
                      <a:r>
                        <a:rPr sz="1050" spc="-10" dirty="0">
                          <a:latin typeface="Calibri"/>
                          <a:cs typeface="Calibri"/>
                        </a:rPr>
                        <a:t>n</a:t>
                      </a:r>
                      <a:r>
                        <a:rPr sz="1050" dirty="0">
                          <a:latin typeface="Calibri"/>
                          <a:cs typeface="Calibri"/>
                        </a:rPr>
                        <a:t>d</a:t>
                      </a:r>
                      <a:r>
                        <a:rPr sz="1050" spc="-15" dirty="0">
                          <a:latin typeface="Calibri"/>
                          <a:cs typeface="Calibri"/>
                        </a:rPr>
                        <a:t> </a:t>
                      </a:r>
                      <a:r>
                        <a:rPr sz="1050" dirty="0">
                          <a:latin typeface="Calibri"/>
                          <a:cs typeface="Calibri"/>
                        </a:rPr>
                        <a:t>next</a:t>
                      </a:r>
                      <a:r>
                        <a:rPr sz="1050" spc="-20" dirty="0">
                          <a:latin typeface="Calibri"/>
                          <a:cs typeface="Calibri"/>
                        </a:rPr>
                        <a:t> </a:t>
                      </a:r>
                      <a:r>
                        <a:rPr sz="1050" spc="-10" dirty="0">
                          <a:latin typeface="Calibri"/>
                          <a:cs typeface="Calibri"/>
                        </a:rPr>
                        <a:t>st</a:t>
                      </a:r>
                      <a:r>
                        <a:rPr sz="1050" dirty="0">
                          <a:latin typeface="Calibri"/>
                          <a:cs typeface="Calibri"/>
                        </a:rPr>
                        <a:t>ep</a:t>
                      </a:r>
                      <a:r>
                        <a:rPr sz="1050" spc="5" dirty="0">
                          <a:latin typeface="Calibri"/>
                          <a:cs typeface="Calibri"/>
                        </a:rPr>
                        <a:t>s</a:t>
                      </a:r>
                      <a:r>
                        <a:rPr sz="1050" dirty="0">
                          <a:latin typeface="Calibri"/>
                          <a:cs typeface="Calibri"/>
                        </a:rPr>
                        <a:t>- </a:t>
                      </a:r>
                      <a:r>
                        <a:rPr sz="1050" spc="-5" dirty="0">
                          <a:latin typeface="Calibri"/>
                          <a:cs typeface="Calibri"/>
                        </a:rPr>
                        <a:t>Cla</a:t>
                      </a:r>
                      <a:r>
                        <a:rPr sz="1050" spc="-10" dirty="0">
                          <a:latin typeface="Calibri"/>
                          <a:cs typeface="Calibri"/>
                        </a:rPr>
                        <a:t>s</a:t>
                      </a:r>
                      <a:r>
                        <a:rPr sz="1050" dirty="0">
                          <a:latin typeface="Calibri"/>
                          <a:cs typeface="Calibri"/>
                        </a:rPr>
                        <a:t>s</a:t>
                      </a:r>
                      <a:r>
                        <a:rPr sz="1050" spc="-5" dirty="0">
                          <a:latin typeface="Calibri"/>
                          <a:cs typeface="Calibri"/>
                        </a:rPr>
                        <a:t> T</a:t>
                      </a:r>
                      <a:r>
                        <a:rPr sz="1050" dirty="0">
                          <a:latin typeface="Calibri"/>
                          <a:cs typeface="Calibri"/>
                        </a:rPr>
                        <a:t>ea</a:t>
                      </a:r>
                      <a:r>
                        <a:rPr sz="1050" spc="-5" dirty="0">
                          <a:latin typeface="Calibri"/>
                          <a:cs typeface="Calibri"/>
                        </a:rPr>
                        <a:t>che</a:t>
                      </a:r>
                      <a:r>
                        <a:rPr sz="1050" dirty="0">
                          <a:latin typeface="Calibri"/>
                          <a:cs typeface="Calibri"/>
                        </a:rPr>
                        <a:t>r</a:t>
                      </a:r>
                      <a:r>
                        <a:rPr sz="1050" spc="-20" dirty="0">
                          <a:latin typeface="Calibri"/>
                          <a:cs typeface="Calibri"/>
                        </a:rPr>
                        <a:t> </a:t>
                      </a:r>
                      <a:r>
                        <a:rPr sz="1050" dirty="0">
                          <a:latin typeface="Calibri"/>
                          <a:cs typeface="Calibri"/>
                        </a:rPr>
                        <a:t>a</a:t>
                      </a:r>
                      <a:r>
                        <a:rPr sz="1050" spc="-5" dirty="0">
                          <a:latin typeface="Calibri"/>
                          <a:cs typeface="Calibri"/>
                        </a:rPr>
                        <a:t>n</a:t>
                      </a:r>
                      <a:r>
                        <a:rPr sz="1050" dirty="0">
                          <a:latin typeface="Calibri"/>
                          <a:cs typeface="Calibri"/>
                        </a:rPr>
                        <a:t>d </a:t>
                      </a:r>
                      <a:r>
                        <a:rPr lang="en-GB" sz="1050" dirty="0" smtClean="0">
                          <a:latin typeface="Calibri"/>
                          <a:cs typeface="Calibri"/>
                        </a:rPr>
                        <a:t>SENDCo</a:t>
                      </a:r>
                      <a:r>
                        <a:rPr lang="en-GB" sz="1050" baseline="0" dirty="0" smtClean="0">
                          <a:latin typeface="Calibri"/>
                          <a:cs typeface="Calibri"/>
                        </a:rPr>
                        <a:t> </a:t>
                      </a:r>
                      <a:r>
                        <a:rPr sz="1050" spc="-10" dirty="0" smtClean="0">
                          <a:latin typeface="Calibri"/>
                          <a:cs typeface="Calibri"/>
                        </a:rPr>
                        <a:t>t</a:t>
                      </a:r>
                      <a:r>
                        <a:rPr sz="1050" dirty="0" smtClean="0">
                          <a:latin typeface="Calibri"/>
                          <a:cs typeface="Calibri"/>
                        </a:rPr>
                        <a:t>o</a:t>
                      </a:r>
                      <a:r>
                        <a:rPr sz="1050" spc="-5" dirty="0" smtClean="0">
                          <a:latin typeface="Calibri"/>
                          <a:cs typeface="Calibri"/>
                        </a:rPr>
                        <a:t> </a:t>
                      </a:r>
                      <a:r>
                        <a:rPr sz="1050" dirty="0" smtClean="0">
                          <a:latin typeface="Calibri"/>
                          <a:cs typeface="Calibri"/>
                        </a:rPr>
                        <a:t>a</a:t>
                      </a:r>
                      <a:r>
                        <a:rPr sz="1050" spc="-10" dirty="0" smtClean="0">
                          <a:latin typeface="Calibri"/>
                          <a:cs typeface="Calibri"/>
                        </a:rPr>
                        <a:t>tt</a:t>
                      </a:r>
                      <a:r>
                        <a:rPr sz="1050" dirty="0" smtClean="0">
                          <a:latin typeface="Calibri"/>
                          <a:cs typeface="Calibri"/>
                        </a:rPr>
                        <a:t>end</a:t>
                      </a:r>
                      <a:r>
                        <a:rPr lang="en-GB" sz="1050" baseline="0" dirty="0" smtClean="0">
                          <a:latin typeface="Calibri"/>
                          <a:cs typeface="Calibri"/>
                        </a:rPr>
                        <a:t> if </a:t>
                      </a:r>
                      <a:r>
                        <a:rPr lang="en-GB" sz="1050" dirty="0" smtClean="0">
                          <a:latin typeface="Calibri"/>
                          <a:cs typeface="Calibri"/>
                        </a:rPr>
                        <a:t>required</a:t>
                      </a:r>
                      <a:endParaRPr sz="1050" dirty="0">
                        <a:latin typeface="Calibri"/>
                        <a:cs typeface="Calibri"/>
                      </a:endParaRPr>
                    </a:p>
                    <a:p>
                      <a:pPr marL="387985" indent="-342900">
                        <a:lnSpc>
                          <a:spcPct val="100000"/>
                        </a:lnSpc>
                        <a:spcBef>
                          <a:spcPts val="110"/>
                        </a:spcBef>
                        <a:buFont typeface="Symbol"/>
                        <a:buChar char=""/>
                        <a:tabLst>
                          <a:tab pos="387985" algn="l"/>
                        </a:tabLst>
                      </a:pPr>
                      <a:r>
                        <a:rPr sz="1050" spc="-10" dirty="0">
                          <a:latin typeface="Calibri"/>
                          <a:cs typeface="Calibri"/>
                        </a:rPr>
                        <a:t>Us</a:t>
                      </a:r>
                      <a:r>
                        <a:rPr sz="1050" dirty="0">
                          <a:latin typeface="Calibri"/>
                          <a:cs typeface="Calibri"/>
                        </a:rPr>
                        <a:t>e </a:t>
                      </a:r>
                      <a:r>
                        <a:rPr sz="1050" spc="-5" dirty="0">
                          <a:latin typeface="Calibri"/>
                          <a:cs typeface="Calibri"/>
                        </a:rPr>
                        <a:t>o</a:t>
                      </a:r>
                      <a:r>
                        <a:rPr sz="1050" dirty="0">
                          <a:latin typeface="Calibri"/>
                          <a:cs typeface="Calibri"/>
                        </a:rPr>
                        <a:t>f a</a:t>
                      </a:r>
                      <a:r>
                        <a:rPr sz="1050" spc="-5" dirty="0">
                          <a:latin typeface="Calibri"/>
                          <a:cs typeface="Calibri"/>
                        </a:rPr>
                        <a:t>ddi</a:t>
                      </a:r>
                      <a:r>
                        <a:rPr sz="1050" spc="-10" dirty="0">
                          <a:latin typeface="Calibri"/>
                          <a:cs typeface="Calibri"/>
                        </a:rPr>
                        <a:t>t</a:t>
                      </a:r>
                      <a:r>
                        <a:rPr sz="1050" dirty="0">
                          <a:latin typeface="Calibri"/>
                          <a:cs typeface="Calibri"/>
                        </a:rPr>
                        <a:t>i</a:t>
                      </a:r>
                      <a:r>
                        <a:rPr sz="1050" spc="-10" dirty="0">
                          <a:latin typeface="Calibri"/>
                          <a:cs typeface="Calibri"/>
                        </a:rPr>
                        <a:t>o</a:t>
                      </a:r>
                      <a:r>
                        <a:rPr sz="1050" spc="-5" dirty="0">
                          <a:latin typeface="Calibri"/>
                          <a:cs typeface="Calibri"/>
                        </a:rPr>
                        <a:t>na</a:t>
                      </a:r>
                      <a:r>
                        <a:rPr sz="1050" dirty="0">
                          <a:latin typeface="Calibri"/>
                          <a:cs typeface="Calibri"/>
                        </a:rPr>
                        <a:t>l</a:t>
                      </a:r>
                      <a:r>
                        <a:rPr sz="1050" spc="-25" dirty="0">
                          <a:latin typeface="Calibri"/>
                          <a:cs typeface="Calibri"/>
                        </a:rPr>
                        <a:t> </a:t>
                      </a:r>
                      <a:r>
                        <a:rPr sz="1050" dirty="0">
                          <a:latin typeface="Calibri"/>
                          <a:cs typeface="Calibri"/>
                        </a:rPr>
                        <a:t>a</a:t>
                      </a:r>
                      <a:r>
                        <a:rPr sz="1050" spc="-10" dirty="0">
                          <a:latin typeface="Calibri"/>
                          <a:cs typeface="Calibri"/>
                        </a:rPr>
                        <a:t>ss</a:t>
                      </a:r>
                      <a:r>
                        <a:rPr sz="1050" dirty="0">
                          <a:latin typeface="Calibri"/>
                          <a:cs typeface="Calibri"/>
                        </a:rPr>
                        <a:t>es</a:t>
                      </a:r>
                      <a:r>
                        <a:rPr sz="1050" spc="-10" dirty="0">
                          <a:latin typeface="Calibri"/>
                          <a:cs typeface="Calibri"/>
                        </a:rPr>
                        <a:t>s</a:t>
                      </a:r>
                      <a:r>
                        <a:rPr sz="1050" spc="-5" dirty="0">
                          <a:latin typeface="Calibri"/>
                          <a:cs typeface="Calibri"/>
                        </a:rPr>
                        <a:t>m</a:t>
                      </a:r>
                      <a:r>
                        <a:rPr sz="1050" dirty="0">
                          <a:latin typeface="Calibri"/>
                          <a:cs typeface="Calibri"/>
                        </a:rPr>
                        <a:t>en</a:t>
                      </a:r>
                      <a:r>
                        <a:rPr sz="1050" spc="-10" dirty="0">
                          <a:latin typeface="Calibri"/>
                          <a:cs typeface="Calibri"/>
                        </a:rPr>
                        <a:t>t</a:t>
                      </a:r>
                      <a:r>
                        <a:rPr sz="1050" dirty="0">
                          <a:latin typeface="Calibri"/>
                          <a:cs typeface="Calibri"/>
                        </a:rPr>
                        <a:t>s</a:t>
                      </a:r>
                      <a:r>
                        <a:rPr sz="1050" spc="5" dirty="0">
                          <a:latin typeface="Calibri"/>
                          <a:cs typeface="Calibri"/>
                        </a:rPr>
                        <a:t> </a:t>
                      </a:r>
                      <a:r>
                        <a:rPr sz="1050" dirty="0">
                          <a:latin typeface="Calibri"/>
                          <a:cs typeface="Calibri"/>
                        </a:rPr>
                        <a:t>,</a:t>
                      </a:r>
                      <a:r>
                        <a:rPr sz="1050" spc="-10" dirty="0">
                          <a:latin typeface="Calibri"/>
                          <a:cs typeface="Calibri"/>
                        </a:rPr>
                        <a:t> </a:t>
                      </a:r>
                      <a:r>
                        <a:rPr sz="1050" dirty="0">
                          <a:latin typeface="Calibri"/>
                          <a:cs typeface="Calibri"/>
                        </a:rPr>
                        <a:t>where</a:t>
                      </a:r>
                      <a:r>
                        <a:rPr sz="1050" spc="-20" dirty="0">
                          <a:latin typeface="Calibri"/>
                          <a:cs typeface="Calibri"/>
                        </a:rPr>
                        <a:t> </a:t>
                      </a:r>
                      <a:r>
                        <a:rPr sz="1050" spc="-5" dirty="0">
                          <a:latin typeface="Calibri"/>
                          <a:cs typeface="Calibri"/>
                        </a:rPr>
                        <a:t>needed.</a:t>
                      </a:r>
                      <a:endParaRPr sz="105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38DD3"/>
                    </a:solidFill>
                  </a:tcPr>
                </a:tc>
                <a:extLst>
                  <a:ext uri="{0D108BD9-81ED-4DB2-BD59-A6C34878D82A}">
                    <a16:rowId xmlns:a16="http://schemas.microsoft.com/office/drawing/2014/main" val="10002"/>
                  </a:ext>
                </a:extLst>
              </a:tr>
              <a:tr h="1472209">
                <a:tc>
                  <a:txBody>
                    <a:bodyPr/>
                    <a:lstStyle/>
                    <a:p>
                      <a:pPr marL="44450" algn="ctr">
                        <a:lnSpc>
                          <a:spcPct val="100000"/>
                        </a:lnSpc>
                        <a:spcBef>
                          <a:spcPts val="5"/>
                        </a:spcBef>
                      </a:pPr>
                      <a:r>
                        <a:rPr sz="2000" b="1" u="sng" dirty="0">
                          <a:solidFill>
                            <a:srgbClr val="B1A0C6"/>
                          </a:solidFill>
                          <a:latin typeface="Calibri"/>
                          <a:cs typeface="Calibri"/>
                        </a:rPr>
                        <a:t>Uni</a:t>
                      </a:r>
                      <a:r>
                        <a:rPr sz="2000" b="1" u="sng" spc="-15" dirty="0">
                          <a:solidFill>
                            <a:srgbClr val="B1A0C6"/>
                          </a:solidFill>
                          <a:latin typeface="Calibri"/>
                          <a:cs typeface="Calibri"/>
                        </a:rPr>
                        <a:t>v</a:t>
                      </a:r>
                      <a:r>
                        <a:rPr sz="2000" b="1" u="sng" dirty="0">
                          <a:solidFill>
                            <a:srgbClr val="B1A0C6"/>
                          </a:solidFill>
                          <a:latin typeface="Calibri"/>
                          <a:cs typeface="Calibri"/>
                        </a:rPr>
                        <a:t>e</a:t>
                      </a:r>
                      <a:r>
                        <a:rPr sz="2000" b="1" u="sng" spc="-20" dirty="0">
                          <a:solidFill>
                            <a:srgbClr val="B1A0C6"/>
                          </a:solidFill>
                          <a:latin typeface="Calibri"/>
                          <a:cs typeface="Calibri"/>
                        </a:rPr>
                        <a:t>r</a:t>
                      </a:r>
                      <a:r>
                        <a:rPr sz="2000" b="1" u="sng" spc="-5" dirty="0">
                          <a:solidFill>
                            <a:srgbClr val="B1A0C6"/>
                          </a:solidFill>
                          <a:latin typeface="Calibri"/>
                          <a:cs typeface="Calibri"/>
                        </a:rPr>
                        <a:t>sa</a:t>
                      </a:r>
                      <a:r>
                        <a:rPr sz="2000" b="1" u="sng" dirty="0">
                          <a:solidFill>
                            <a:srgbClr val="B1A0C6"/>
                          </a:solidFill>
                          <a:latin typeface="Calibri"/>
                          <a:cs typeface="Calibri"/>
                        </a:rPr>
                        <a:t>l</a:t>
                      </a:r>
                      <a:r>
                        <a:rPr sz="2000" b="1" u="sng" spc="-10" dirty="0">
                          <a:solidFill>
                            <a:srgbClr val="B1A0C6"/>
                          </a:solidFill>
                          <a:latin typeface="Calibri"/>
                          <a:cs typeface="Calibri"/>
                        </a:rPr>
                        <a:t> </a:t>
                      </a:r>
                      <a:endParaRPr lang="en-GB" sz="2000" b="1" u="sng" spc="5" dirty="0" smtClean="0">
                        <a:solidFill>
                          <a:srgbClr val="B1A0C6"/>
                        </a:solidFill>
                        <a:latin typeface="Calibri"/>
                        <a:cs typeface="Calibri"/>
                      </a:endParaRPr>
                    </a:p>
                    <a:p>
                      <a:pPr marL="44450" algn="ctr">
                        <a:lnSpc>
                          <a:spcPct val="100000"/>
                        </a:lnSpc>
                        <a:spcBef>
                          <a:spcPts val="5"/>
                        </a:spcBef>
                      </a:pPr>
                      <a:r>
                        <a:rPr sz="1400" dirty="0" smtClean="0">
                          <a:solidFill>
                            <a:srgbClr val="B1A0C6"/>
                          </a:solidFill>
                          <a:latin typeface="Calibri"/>
                          <a:cs typeface="Calibri"/>
                        </a:rPr>
                        <a:t>has</a:t>
                      </a:r>
                      <a:r>
                        <a:rPr sz="1400" spc="-5" dirty="0" smtClean="0">
                          <a:solidFill>
                            <a:srgbClr val="B1A0C6"/>
                          </a:solidFill>
                          <a:latin typeface="Calibri"/>
                          <a:cs typeface="Calibri"/>
                        </a:rPr>
                        <a:t> </a:t>
                      </a:r>
                      <a:r>
                        <a:rPr sz="1400" dirty="0">
                          <a:solidFill>
                            <a:srgbClr val="B1A0C6"/>
                          </a:solidFill>
                          <a:latin typeface="Calibri"/>
                          <a:cs typeface="Calibri"/>
                        </a:rPr>
                        <a:t>an</a:t>
                      </a:r>
                      <a:r>
                        <a:rPr sz="1400" spc="-10" dirty="0">
                          <a:solidFill>
                            <a:srgbClr val="B1A0C6"/>
                          </a:solidFill>
                          <a:latin typeface="Calibri"/>
                          <a:cs typeface="Calibri"/>
                        </a:rPr>
                        <a:t> </a:t>
                      </a:r>
                      <a:r>
                        <a:rPr sz="1400" dirty="0">
                          <a:solidFill>
                            <a:srgbClr val="B1A0C6"/>
                          </a:solidFill>
                          <a:latin typeface="Calibri"/>
                          <a:cs typeface="Calibri"/>
                        </a:rPr>
                        <a:t>id</a:t>
                      </a:r>
                      <a:r>
                        <a:rPr sz="1400" spc="-5" dirty="0">
                          <a:solidFill>
                            <a:srgbClr val="B1A0C6"/>
                          </a:solidFill>
                          <a:latin typeface="Calibri"/>
                          <a:cs typeface="Calibri"/>
                        </a:rPr>
                        <a:t>e</a:t>
                      </a:r>
                      <a:r>
                        <a:rPr sz="1400" dirty="0">
                          <a:solidFill>
                            <a:srgbClr val="B1A0C6"/>
                          </a:solidFill>
                          <a:latin typeface="Calibri"/>
                          <a:cs typeface="Calibri"/>
                        </a:rPr>
                        <a:t>ntif</a:t>
                      </a:r>
                      <a:r>
                        <a:rPr sz="1400" spc="-5" dirty="0">
                          <a:solidFill>
                            <a:srgbClr val="B1A0C6"/>
                          </a:solidFill>
                          <a:latin typeface="Calibri"/>
                          <a:cs typeface="Calibri"/>
                        </a:rPr>
                        <a:t>ie</a:t>
                      </a:r>
                      <a:r>
                        <a:rPr sz="1400" dirty="0">
                          <a:solidFill>
                            <a:srgbClr val="B1A0C6"/>
                          </a:solidFill>
                          <a:latin typeface="Calibri"/>
                          <a:cs typeface="Calibri"/>
                        </a:rPr>
                        <a:t>d</a:t>
                      </a:r>
                      <a:endParaRPr sz="1400" dirty="0">
                        <a:latin typeface="Calibri"/>
                        <a:cs typeface="Calibri"/>
                      </a:endParaRPr>
                    </a:p>
                    <a:p>
                      <a:pPr marL="44450" algn="ctr">
                        <a:lnSpc>
                          <a:spcPct val="100000"/>
                        </a:lnSpc>
                        <a:spcBef>
                          <a:spcPts val="200"/>
                        </a:spcBef>
                      </a:pPr>
                      <a:r>
                        <a:rPr sz="1400" dirty="0">
                          <a:solidFill>
                            <a:srgbClr val="B1A0C6"/>
                          </a:solidFill>
                          <a:latin typeface="Calibri"/>
                          <a:cs typeface="Calibri"/>
                        </a:rPr>
                        <a:t>additional</a:t>
                      </a:r>
                      <a:r>
                        <a:rPr sz="1400" spc="-35" dirty="0">
                          <a:solidFill>
                            <a:srgbClr val="B1A0C6"/>
                          </a:solidFill>
                          <a:latin typeface="Calibri"/>
                          <a:cs typeface="Calibri"/>
                        </a:rPr>
                        <a:t> </a:t>
                      </a:r>
                      <a:r>
                        <a:rPr sz="1400" dirty="0">
                          <a:solidFill>
                            <a:srgbClr val="B1A0C6"/>
                          </a:solidFill>
                          <a:latin typeface="Calibri"/>
                          <a:cs typeface="Calibri"/>
                        </a:rPr>
                        <a:t>n</a:t>
                      </a:r>
                      <a:r>
                        <a:rPr sz="1400" spc="-5" dirty="0">
                          <a:solidFill>
                            <a:srgbClr val="B1A0C6"/>
                          </a:solidFill>
                          <a:latin typeface="Calibri"/>
                          <a:cs typeface="Calibri"/>
                        </a:rPr>
                        <a:t>ee</a:t>
                      </a:r>
                      <a:r>
                        <a:rPr sz="1400" dirty="0">
                          <a:solidFill>
                            <a:srgbClr val="B1A0C6"/>
                          </a:solidFill>
                          <a:latin typeface="Calibri"/>
                          <a:cs typeface="Calibri"/>
                        </a:rPr>
                        <a:t>d</a:t>
                      </a:r>
                      <a:r>
                        <a:rPr sz="1400" spc="15" dirty="0">
                          <a:solidFill>
                            <a:srgbClr val="B1A0C6"/>
                          </a:solidFill>
                          <a:latin typeface="Calibri"/>
                          <a:cs typeface="Calibri"/>
                        </a:rPr>
                        <a:t> </a:t>
                      </a:r>
                      <a:r>
                        <a:rPr sz="1400" dirty="0">
                          <a:solidFill>
                            <a:srgbClr val="B1A0C6"/>
                          </a:solidFill>
                          <a:latin typeface="Calibri"/>
                          <a:cs typeface="Calibri"/>
                        </a:rPr>
                        <a:t>but</a:t>
                      </a:r>
                      <a:r>
                        <a:rPr sz="1400" spc="-10" dirty="0">
                          <a:solidFill>
                            <a:srgbClr val="B1A0C6"/>
                          </a:solidFill>
                          <a:latin typeface="Calibri"/>
                          <a:cs typeface="Calibri"/>
                        </a:rPr>
                        <a:t> </a:t>
                      </a:r>
                      <a:r>
                        <a:rPr sz="1400" dirty="0">
                          <a:solidFill>
                            <a:srgbClr val="B1A0C6"/>
                          </a:solidFill>
                          <a:latin typeface="Calibri"/>
                          <a:cs typeface="Calibri"/>
                        </a:rPr>
                        <a:t>is</a:t>
                      </a:r>
                      <a:endParaRPr sz="1400" dirty="0">
                        <a:latin typeface="Calibri"/>
                        <a:cs typeface="Calibri"/>
                      </a:endParaRPr>
                    </a:p>
                    <a:p>
                      <a:pPr marL="44450" algn="ctr">
                        <a:lnSpc>
                          <a:spcPct val="100000"/>
                        </a:lnSpc>
                        <a:spcBef>
                          <a:spcPts val="180"/>
                        </a:spcBef>
                      </a:pPr>
                      <a:r>
                        <a:rPr sz="1400" dirty="0">
                          <a:solidFill>
                            <a:srgbClr val="B1A0C6"/>
                          </a:solidFill>
                          <a:latin typeface="Calibri"/>
                          <a:cs typeface="Calibri"/>
                        </a:rPr>
                        <a:t>progr</a:t>
                      </a:r>
                      <a:r>
                        <a:rPr sz="1400" spc="-5" dirty="0">
                          <a:solidFill>
                            <a:srgbClr val="B1A0C6"/>
                          </a:solidFill>
                          <a:latin typeface="Calibri"/>
                          <a:cs typeface="Calibri"/>
                        </a:rPr>
                        <a:t>ess</a:t>
                      </a:r>
                      <a:r>
                        <a:rPr sz="1400" dirty="0">
                          <a:solidFill>
                            <a:srgbClr val="B1A0C6"/>
                          </a:solidFill>
                          <a:latin typeface="Calibri"/>
                          <a:cs typeface="Calibri"/>
                        </a:rPr>
                        <a:t>ing</a:t>
                      </a:r>
                      <a:r>
                        <a:rPr sz="1400" spc="10" dirty="0">
                          <a:solidFill>
                            <a:srgbClr val="B1A0C6"/>
                          </a:solidFill>
                          <a:latin typeface="Calibri"/>
                          <a:cs typeface="Calibri"/>
                        </a:rPr>
                        <a:t> </a:t>
                      </a:r>
                      <a:r>
                        <a:rPr sz="1400" spc="-5" dirty="0">
                          <a:solidFill>
                            <a:srgbClr val="B1A0C6"/>
                          </a:solidFill>
                          <a:latin typeface="Calibri"/>
                          <a:cs typeface="Calibri"/>
                        </a:rPr>
                        <a:t>we</a:t>
                      </a:r>
                      <a:r>
                        <a:rPr sz="1400" dirty="0">
                          <a:solidFill>
                            <a:srgbClr val="B1A0C6"/>
                          </a:solidFill>
                          <a:latin typeface="Calibri"/>
                          <a:cs typeface="Calibri"/>
                        </a:rPr>
                        <a:t>ll</a:t>
                      </a:r>
                      <a:endParaRPr sz="14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6F2F9F"/>
                    </a:solidFill>
                  </a:tcPr>
                </a:tc>
                <a:tc>
                  <a:txBody>
                    <a:bodyPr/>
                    <a:lstStyle/>
                    <a:p>
                      <a:pPr marL="387985" indent="-342900">
                        <a:lnSpc>
                          <a:spcPct val="100000"/>
                        </a:lnSpc>
                        <a:buFont typeface="Symbol"/>
                        <a:buChar char=""/>
                        <a:tabLst>
                          <a:tab pos="387985" algn="l"/>
                        </a:tabLst>
                      </a:pPr>
                      <a:r>
                        <a:rPr sz="1050" dirty="0">
                          <a:solidFill>
                            <a:srgbClr val="B1A0C6"/>
                          </a:solidFill>
                          <a:latin typeface="Calibri"/>
                          <a:cs typeface="Calibri"/>
                        </a:rPr>
                        <a:t>Needs</a:t>
                      </a:r>
                      <a:r>
                        <a:rPr sz="1050" spc="-20" dirty="0">
                          <a:solidFill>
                            <a:srgbClr val="B1A0C6"/>
                          </a:solidFill>
                          <a:latin typeface="Calibri"/>
                          <a:cs typeface="Calibri"/>
                        </a:rPr>
                        <a:t> </a:t>
                      </a:r>
                      <a:r>
                        <a:rPr sz="1050" spc="-5" dirty="0">
                          <a:solidFill>
                            <a:srgbClr val="B1A0C6"/>
                          </a:solidFill>
                          <a:latin typeface="Calibri"/>
                          <a:cs typeface="Calibri"/>
                        </a:rPr>
                        <a:t>m</a:t>
                      </a:r>
                      <a:r>
                        <a:rPr sz="1050" dirty="0">
                          <a:solidFill>
                            <a:srgbClr val="B1A0C6"/>
                          </a:solidFill>
                          <a:latin typeface="Calibri"/>
                          <a:cs typeface="Calibri"/>
                        </a:rPr>
                        <a:t>et</a:t>
                      </a:r>
                      <a:r>
                        <a:rPr sz="1050" spc="-15" dirty="0">
                          <a:solidFill>
                            <a:srgbClr val="B1A0C6"/>
                          </a:solidFill>
                          <a:latin typeface="Calibri"/>
                          <a:cs typeface="Calibri"/>
                        </a:rPr>
                        <a:t> </a:t>
                      </a:r>
                      <a:r>
                        <a:rPr sz="1050" spc="-10" dirty="0">
                          <a:solidFill>
                            <a:srgbClr val="B1A0C6"/>
                          </a:solidFill>
                          <a:latin typeface="Calibri"/>
                          <a:cs typeface="Calibri"/>
                        </a:rPr>
                        <a:t>t</a:t>
                      </a:r>
                      <a:r>
                        <a:rPr sz="1050" spc="-5" dirty="0">
                          <a:solidFill>
                            <a:srgbClr val="B1A0C6"/>
                          </a:solidFill>
                          <a:latin typeface="Calibri"/>
                          <a:cs typeface="Calibri"/>
                        </a:rPr>
                        <a:t>hrou</a:t>
                      </a:r>
                      <a:r>
                        <a:rPr sz="1050" spc="-10" dirty="0">
                          <a:solidFill>
                            <a:srgbClr val="B1A0C6"/>
                          </a:solidFill>
                          <a:latin typeface="Calibri"/>
                          <a:cs typeface="Calibri"/>
                        </a:rPr>
                        <a:t>g</a:t>
                      </a:r>
                      <a:r>
                        <a:rPr sz="1050" dirty="0">
                          <a:solidFill>
                            <a:srgbClr val="B1A0C6"/>
                          </a:solidFill>
                          <a:latin typeface="Calibri"/>
                          <a:cs typeface="Calibri"/>
                        </a:rPr>
                        <a:t>h</a:t>
                      </a:r>
                      <a:r>
                        <a:rPr sz="1050" spc="-15" dirty="0">
                          <a:solidFill>
                            <a:srgbClr val="B1A0C6"/>
                          </a:solidFill>
                          <a:latin typeface="Calibri"/>
                          <a:cs typeface="Calibri"/>
                        </a:rPr>
                        <a:t> </a:t>
                      </a:r>
                      <a:r>
                        <a:rPr sz="1050" spc="-5" dirty="0">
                          <a:solidFill>
                            <a:srgbClr val="B1A0C6"/>
                          </a:solidFill>
                          <a:latin typeface="Calibri"/>
                          <a:cs typeface="Calibri"/>
                        </a:rPr>
                        <a:t>q</a:t>
                      </a:r>
                      <a:r>
                        <a:rPr sz="1050" spc="-10" dirty="0">
                          <a:solidFill>
                            <a:srgbClr val="B1A0C6"/>
                          </a:solidFill>
                          <a:latin typeface="Calibri"/>
                          <a:cs typeface="Calibri"/>
                        </a:rPr>
                        <a:t>u</a:t>
                      </a:r>
                      <a:r>
                        <a:rPr sz="1050" dirty="0">
                          <a:solidFill>
                            <a:srgbClr val="B1A0C6"/>
                          </a:solidFill>
                          <a:latin typeface="Calibri"/>
                          <a:cs typeface="Calibri"/>
                        </a:rPr>
                        <a:t>a</a:t>
                      </a:r>
                      <a:r>
                        <a:rPr sz="1050" spc="-5" dirty="0">
                          <a:solidFill>
                            <a:srgbClr val="B1A0C6"/>
                          </a:solidFill>
                          <a:latin typeface="Calibri"/>
                          <a:cs typeface="Calibri"/>
                        </a:rPr>
                        <a:t>l</a:t>
                      </a:r>
                      <a:r>
                        <a:rPr sz="1050" dirty="0">
                          <a:solidFill>
                            <a:srgbClr val="B1A0C6"/>
                          </a:solidFill>
                          <a:latin typeface="Calibri"/>
                          <a:cs typeface="Calibri"/>
                        </a:rPr>
                        <a:t>i</a:t>
                      </a:r>
                      <a:r>
                        <a:rPr sz="1050" spc="-10" dirty="0">
                          <a:solidFill>
                            <a:srgbClr val="B1A0C6"/>
                          </a:solidFill>
                          <a:latin typeface="Calibri"/>
                          <a:cs typeface="Calibri"/>
                        </a:rPr>
                        <a:t>t</a:t>
                      </a:r>
                      <a:r>
                        <a:rPr sz="1050" dirty="0">
                          <a:solidFill>
                            <a:srgbClr val="B1A0C6"/>
                          </a:solidFill>
                          <a:latin typeface="Calibri"/>
                          <a:cs typeface="Calibri"/>
                        </a:rPr>
                        <a:t>y</a:t>
                      </a:r>
                      <a:r>
                        <a:rPr sz="1050" spc="-10" dirty="0">
                          <a:solidFill>
                            <a:srgbClr val="B1A0C6"/>
                          </a:solidFill>
                          <a:latin typeface="Calibri"/>
                          <a:cs typeface="Calibri"/>
                        </a:rPr>
                        <a:t> </a:t>
                      </a:r>
                      <a:r>
                        <a:rPr sz="1050" spc="-5" dirty="0">
                          <a:solidFill>
                            <a:srgbClr val="B1A0C6"/>
                          </a:solidFill>
                          <a:latin typeface="Calibri"/>
                          <a:cs typeface="Calibri"/>
                        </a:rPr>
                        <a:t>firs</a:t>
                      </a:r>
                      <a:r>
                        <a:rPr sz="1050" dirty="0">
                          <a:solidFill>
                            <a:srgbClr val="B1A0C6"/>
                          </a:solidFill>
                          <a:latin typeface="Calibri"/>
                          <a:cs typeface="Calibri"/>
                        </a:rPr>
                        <a:t>t</a:t>
                      </a:r>
                      <a:r>
                        <a:rPr sz="1050" spc="-20" dirty="0">
                          <a:solidFill>
                            <a:srgbClr val="B1A0C6"/>
                          </a:solidFill>
                          <a:latin typeface="Calibri"/>
                          <a:cs typeface="Calibri"/>
                        </a:rPr>
                        <a:t> </a:t>
                      </a:r>
                      <a:r>
                        <a:rPr sz="1050" spc="-10" dirty="0">
                          <a:solidFill>
                            <a:srgbClr val="B1A0C6"/>
                          </a:solidFill>
                          <a:latin typeface="Calibri"/>
                          <a:cs typeface="Calibri"/>
                        </a:rPr>
                        <a:t>t</a:t>
                      </a:r>
                      <a:r>
                        <a:rPr sz="1050" dirty="0">
                          <a:solidFill>
                            <a:srgbClr val="B1A0C6"/>
                          </a:solidFill>
                          <a:latin typeface="Calibri"/>
                          <a:cs typeface="Calibri"/>
                        </a:rPr>
                        <a:t>eac</a:t>
                      </a:r>
                      <a:r>
                        <a:rPr sz="1050" spc="-10" dirty="0">
                          <a:solidFill>
                            <a:srgbClr val="B1A0C6"/>
                          </a:solidFill>
                          <a:latin typeface="Calibri"/>
                          <a:cs typeface="Calibri"/>
                        </a:rPr>
                        <a:t>h</a:t>
                      </a:r>
                      <a:r>
                        <a:rPr sz="1050" dirty="0">
                          <a:solidFill>
                            <a:srgbClr val="B1A0C6"/>
                          </a:solidFill>
                          <a:latin typeface="Calibri"/>
                          <a:cs typeface="Calibri"/>
                        </a:rPr>
                        <a:t>i</a:t>
                      </a:r>
                      <a:r>
                        <a:rPr sz="1050" spc="-10" dirty="0">
                          <a:solidFill>
                            <a:srgbClr val="B1A0C6"/>
                          </a:solidFill>
                          <a:latin typeface="Calibri"/>
                          <a:cs typeface="Calibri"/>
                        </a:rPr>
                        <a:t>n</a:t>
                      </a:r>
                      <a:r>
                        <a:rPr sz="1050" dirty="0">
                          <a:solidFill>
                            <a:srgbClr val="B1A0C6"/>
                          </a:solidFill>
                          <a:latin typeface="Calibri"/>
                          <a:cs typeface="Calibri"/>
                        </a:rPr>
                        <a:t>g</a:t>
                      </a:r>
                      <a:endParaRPr sz="1050" dirty="0">
                        <a:latin typeface="Calibri"/>
                        <a:cs typeface="Calibri"/>
                      </a:endParaRPr>
                    </a:p>
                    <a:p>
                      <a:pPr marL="387985" indent="-342900">
                        <a:lnSpc>
                          <a:spcPct val="100000"/>
                        </a:lnSpc>
                        <a:spcBef>
                          <a:spcPts val="180"/>
                        </a:spcBef>
                        <a:buFont typeface="Symbol"/>
                        <a:buChar char=""/>
                        <a:tabLst>
                          <a:tab pos="387985" algn="l"/>
                        </a:tabLst>
                      </a:pPr>
                      <a:r>
                        <a:rPr sz="1050" dirty="0">
                          <a:solidFill>
                            <a:srgbClr val="B1A0C6"/>
                          </a:solidFill>
                          <a:latin typeface="Calibri"/>
                          <a:cs typeface="Calibri"/>
                        </a:rPr>
                        <a:t>Advi</a:t>
                      </a:r>
                      <a:r>
                        <a:rPr sz="1050" spc="-5" dirty="0">
                          <a:solidFill>
                            <a:srgbClr val="B1A0C6"/>
                          </a:solidFill>
                          <a:latin typeface="Calibri"/>
                          <a:cs typeface="Calibri"/>
                        </a:rPr>
                        <a:t>c</a:t>
                      </a:r>
                      <a:r>
                        <a:rPr sz="1050" dirty="0">
                          <a:solidFill>
                            <a:srgbClr val="B1A0C6"/>
                          </a:solidFill>
                          <a:latin typeface="Calibri"/>
                          <a:cs typeface="Calibri"/>
                        </a:rPr>
                        <a:t>e</a:t>
                      </a:r>
                      <a:r>
                        <a:rPr sz="1050" spc="-10" dirty="0">
                          <a:solidFill>
                            <a:srgbClr val="B1A0C6"/>
                          </a:solidFill>
                          <a:latin typeface="Calibri"/>
                          <a:cs typeface="Calibri"/>
                        </a:rPr>
                        <a:t> s</a:t>
                      </a:r>
                      <a:r>
                        <a:rPr sz="1050" spc="-5" dirty="0">
                          <a:solidFill>
                            <a:srgbClr val="B1A0C6"/>
                          </a:solidFill>
                          <a:latin typeface="Calibri"/>
                          <a:cs typeface="Calibri"/>
                        </a:rPr>
                        <a:t>ou</a:t>
                      </a:r>
                      <a:r>
                        <a:rPr sz="1050" spc="-10" dirty="0">
                          <a:solidFill>
                            <a:srgbClr val="B1A0C6"/>
                          </a:solidFill>
                          <a:latin typeface="Calibri"/>
                          <a:cs typeface="Calibri"/>
                        </a:rPr>
                        <a:t>g</a:t>
                      </a:r>
                      <a:r>
                        <a:rPr sz="1050" spc="-5" dirty="0">
                          <a:solidFill>
                            <a:srgbClr val="B1A0C6"/>
                          </a:solidFill>
                          <a:latin typeface="Calibri"/>
                          <a:cs typeface="Calibri"/>
                        </a:rPr>
                        <a:t>h</a:t>
                      </a:r>
                      <a:r>
                        <a:rPr sz="1050" dirty="0">
                          <a:solidFill>
                            <a:srgbClr val="B1A0C6"/>
                          </a:solidFill>
                          <a:latin typeface="Calibri"/>
                          <a:cs typeface="Calibri"/>
                        </a:rPr>
                        <a:t>t</a:t>
                      </a:r>
                      <a:r>
                        <a:rPr sz="1050" spc="5" dirty="0">
                          <a:solidFill>
                            <a:srgbClr val="B1A0C6"/>
                          </a:solidFill>
                          <a:latin typeface="Calibri"/>
                          <a:cs typeface="Calibri"/>
                        </a:rPr>
                        <a:t> </a:t>
                      </a:r>
                      <a:r>
                        <a:rPr sz="1050" spc="-10" dirty="0">
                          <a:solidFill>
                            <a:srgbClr val="B1A0C6"/>
                          </a:solidFill>
                          <a:latin typeface="Calibri"/>
                          <a:cs typeface="Calibri"/>
                        </a:rPr>
                        <a:t>t</a:t>
                      </a:r>
                      <a:r>
                        <a:rPr sz="1050" spc="-5" dirty="0">
                          <a:solidFill>
                            <a:srgbClr val="B1A0C6"/>
                          </a:solidFill>
                          <a:latin typeface="Calibri"/>
                          <a:cs typeface="Calibri"/>
                        </a:rPr>
                        <a:t>hrou</a:t>
                      </a:r>
                      <a:r>
                        <a:rPr sz="1050" spc="-10" dirty="0">
                          <a:solidFill>
                            <a:srgbClr val="B1A0C6"/>
                          </a:solidFill>
                          <a:latin typeface="Calibri"/>
                          <a:cs typeface="Calibri"/>
                        </a:rPr>
                        <a:t>g</a:t>
                      </a:r>
                      <a:r>
                        <a:rPr sz="1050" dirty="0">
                          <a:solidFill>
                            <a:srgbClr val="B1A0C6"/>
                          </a:solidFill>
                          <a:latin typeface="Calibri"/>
                          <a:cs typeface="Calibri"/>
                        </a:rPr>
                        <a:t>h</a:t>
                      </a:r>
                      <a:r>
                        <a:rPr sz="1050" spc="-15" dirty="0">
                          <a:solidFill>
                            <a:srgbClr val="B1A0C6"/>
                          </a:solidFill>
                          <a:latin typeface="Calibri"/>
                          <a:cs typeface="Calibri"/>
                        </a:rPr>
                        <a:t> </a:t>
                      </a:r>
                      <a:r>
                        <a:rPr lang="en-GB" sz="1050" spc="-10" dirty="0" smtClean="0">
                          <a:solidFill>
                            <a:srgbClr val="B1A0C6"/>
                          </a:solidFill>
                          <a:latin typeface="Calibri"/>
                          <a:cs typeface="Calibri"/>
                        </a:rPr>
                        <a:t>Subject</a:t>
                      </a:r>
                      <a:r>
                        <a:rPr lang="en-GB" sz="1050" spc="-10" baseline="0" dirty="0" smtClean="0">
                          <a:solidFill>
                            <a:srgbClr val="B1A0C6"/>
                          </a:solidFill>
                          <a:latin typeface="Calibri"/>
                          <a:cs typeface="Calibri"/>
                        </a:rPr>
                        <a:t> </a:t>
                      </a:r>
                      <a:r>
                        <a:rPr sz="1050" spc="-5" dirty="0" smtClean="0">
                          <a:solidFill>
                            <a:srgbClr val="B1A0C6"/>
                          </a:solidFill>
                          <a:latin typeface="Calibri"/>
                          <a:cs typeface="Calibri"/>
                        </a:rPr>
                        <a:t>Leade</a:t>
                      </a:r>
                      <a:r>
                        <a:rPr sz="1050" dirty="0" smtClean="0">
                          <a:solidFill>
                            <a:srgbClr val="B1A0C6"/>
                          </a:solidFill>
                          <a:latin typeface="Calibri"/>
                          <a:cs typeface="Calibri"/>
                        </a:rPr>
                        <a:t>r</a:t>
                      </a:r>
                      <a:r>
                        <a:rPr sz="1050" spc="-15" dirty="0" smtClean="0">
                          <a:solidFill>
                            <a:srgbClr val="B1A0C6"/>
                          </a:solidFill>
                          <a:latin typeface="Calibri"/>
                          <a:cs typeface="Calibri"/>
                        </a:rPr>
                        <a:t> </a:t>
                      </a:r>
                      <a:r>
                        <a:rPr sz="1050" dirty="0">
                          <a:solidFill>
                            <a:srgbClr val="B1A0C6"/>
                          </a:solidFill>
                          <a:latin typeface="Calibri"/>
                          <a:cs typeface="Calibri"/>
                        </a:rPr>
                        <a:t>a</a:t>
                      </a:r>
                      <a:r>
                        <a:rPr sz="1050" spc="-5" dirty="0">
                          <a:solidFill>
                            <a:srgbClr val="B1A0C6"/>
                          </a:solidFill>
                          <a:latin typeface="Calibri"/>
                          <a:cs typeface="Calibri"/>
                        </a:rPr>
                        <a:t>n</a:t>
                      </a:r>
                      <a:r>
                        <a:rPr sz="1050" dirty="0">
                          <a:solidFill>
                            <a:srgbClr val="B1A0C6"/>
                          </a:solidFill>
                          <a:latin typeface="Calibri"/>
                          <a:cs typeface="Calibri"/>
                        </a:rPr>
                        <a:t>d</a:t>
                      </a:r>
                      <a:r>
                        <a:rPr sz="1050" spc="-15" dirty="0">
                          <a:solidFill>
                            <a:srgbClr val="B1A0C6"/>
                          </a:solidFill>
                          <a:latin typeface="Calibri"/>
                          <a:cs typeface="Calibri"/>
                        </a:rPr>
                        <a:t> </a:t>
                      </a:r>
                      <a:r>
                        <a:rPr sz="1050" spc="-5" dirty="0">
                          <a:solidFill>
                            <a:srgbClr val="B1A0C6"/>
                          </a:solidFill>
                          <a:latin typeface="Calibri"/>
                          <a:cs typeface="Calibri"/>
                        </a:rPr>
                        <a:t>o</a:t>
                      </a:r>
                      <a:r>
                        <a:rPr sz="1050" spc="-10" dirty="0">
                          <a:solidFill>
                            <a:srgbClr val="B1A0C6"/>
                          </a:solidFill>
                          <a:latin typeface="Calibri"/>
                          <a:cs typeface="Calibri"/>
                        </a:rPr>
                        <a:t>t</a:t>
                      </a:r>
                      <a:r>
                        <a:rPr sz="1050" spc="-5" dirty="0">
                          <a:solidFill>
                            <a:srgbClr val="B1A0C6"/>
                          </a:solidFill>
                          <a:latin typeface="Calibri"/>
                          <a:cs typeface="Calibri"/>
                        </a:rPr>
                        <a:t>he</a:t>
                      </a:r>
                      <a:r>
                        <a:rPr sz="1050" dirty="0">
                          <a:solidFill>
                            <a:srgbClr val="B1A0C6"/>
                          </a:solidFill>
                          <a:latin typeface="Calibri"/>
                          <a:cs typeface="Calibri"/>
                        </a:rPr>
                        <a:t>r</a:t>
                      </a:r>
                      <a:r>
                        <a:rPr sz="1050" spc="-20" dirty="0">
                          <a:solidFill>
                            <a:srgbClr val="B1A0C6"/>
                          </a:solidFill>
                          <a:latin typeface="Calibri"/>
                          <a:cs typeface="Calibri"/>
                        </a:rPr>
                        <a:t> </a:t>
                      </a:r>
                      <a:r>
                        <a:rPr sz="1050" spc="-10" dirty="0">
                          <a:solidFill>
                            <a:srgbClr val="B1A0C6"/>
                          </a:solidFill>
                          <a:latin typeface="Calibri"/>
                          <a:cs typeface="Calibri"/>
                        </a:rPr>
                        <a:t>t</a:t>
                      </a:r>
                      <a:r>
                        <a:rPr sz="1050" dirty="0">
                          <a:solidFill>
                            <a:srgbClr val="B1A0C6"/>
                          </a:solidFill>
                          <a:latin typeface="Calibri"/>
                          <a:cs typeface="Calibri"/>
                        </a:rPr>
                        <a:t>eac</a:t>
                      </a:r>
                      <a:r>
                        <a:rPr sz="1050" spc="-10" dirty="0">
                          <a:solidFill>
                            <a:srgbClr val="B1A0C6"/>
                          </a:solidFill>
                          <a:latin typeface="Calibri"/>
                          <a:cs typeface="Calibri"/>
                        </a:rPr>
                        <a:t>h</a:t>
                      </a:r>
                      <a:r>
                        <a:rPr sz="1050" dirty="0">
                          <a:solidFill>
                            <a:srgbClr val="B1A0C6"/>
                          </a:solidFill>
                          <a:latin typeface="Calibri"/>
                          <a:cs typeface="Calibri"/>
                        </a:rPr>
                        <a:t>ers</a:t>
                      </a:r>
                      <a:endParaRPr sz="1050" dirty="0">
                        <a:latin typeface="Calibri"/>
                        <a:cs typeface="Calibri"/>
                      </a:endParaRPr>
                    </a:p>
                    <a:p>
                      <a:pPr marL="387985" indent="-342900">
                        <a:lnSpc>
                          <a:spcPct val="100000"/>
                        </a:lnSpc>
                        <a:spcBef>
                          <a:spcPts val="190"/>
                        </a:spcBef>
                        <a:buFont typeface="Symbol"/>
                        <a:buChar char=""/>
                        <a:tabLst>
                          <a:tab pos="387985" algn="l"/>
                        </a:tabLst>
                      </a:pPr>
                      <a:r>
                        <a:rPr sz="1050" spc="-10" dirty="0">
                          <a:solidFill>
                            <a:srgbClr val="B1A0C6"/>
                          </a:solidFill>
                          <a:latin typeface="Calibri"/>
                          <a:cs typeface="Calibri"/>
                        </a:rPr>
                        <a:t>P</a:t>
                      </a:r>
                      <a:r>
                        <a:rPr sz="1050" dirty="0">
                          <a:solidFill>
                            <a:srgbClr val="B1A0C6"/>
                          </a:solidFill>
                          <a:latin typeface="Calibri"/>
                          <a:cs typeface="Calibri"/>
                        </a:rPr>
                        <a:t>r</a:t>
                      </a:r>
                      <a:r>
                        <a:rPr sz="1050" spc="-5" dirty="0">
                          <a:solidFill>
                            <a:srgbClr val="B1A0C6"/>
                          </a:solidFill>
                          <a:latin typeface="Calibri"/>
                          <a:cs typeface="Calibri"/>
                        </a:rPr>
                        <a:t>og</a:t>
                      </a:r>
                      <a:r>
                        <a:rPr sz="1050" dirty="0">
                          <a:solidFill>
                            <a:srgbClr val="B1A0C6"/>
                          </a:solidFill>
                          <a:latin typeface="Calibri"/>
                          <a:cs typeface="Calibri"/>
                        </a:rPr>
                        <a:t>ress</a:t>
                      </a:r>
                      <a:r>
                        <a:rPr sz="1050" spc="-20" dirty="0">
                          <a:solidFill>
                            <a:srgbClr val="B1A0C6"/>
                          </a:solidFill>
                          <a:latin typeface="Calibri"/>
                          <a:cs typeface="Calibri"/>
                        </a:rPr>
                        <a:t> </a:t>
                      </a:r>
                      <a:r>
                        <a:rPr sz="1050" spc="-5" dirty="0">
                          <a:solidFill>
                            <a:srgbClr val="B1A0C6"/>
                          </a:solidFill>
                          <a:latin typeface="Calibri"/>
                          <a:cs typeface="Calibri"/>
                        </a:rPr>
                        <a:t>moni</a:t>
                      </a:r>
                      <a:r>
                        <a:rPr sz="1050" spc="-10" dirty="0">
                          <a:solidFill>
                            <a:srgbClr val="B1A0C6"/>
                          </a:solidFill>
                          <a:latin typeface="Calibri"/>
                          <a:cs typeface="Calibri"/>
                        </a:rPr>
                        <a:t>t</a:t>
                      </a:r>
                      <a:r>
                        <a:rPr sz="1050" spc="-5" dirty="0">
                          <a:solidFill>
                            <a:srgbClr val="B1A0C6"/>
                          </a:solidFill>
                          <a:latin typeface="Calibri"/>
                          <a:cs typeface="Calibri"/>
                        </a:rPr>
                        <a:t>o</a:t>
                      </a:r>
                      <a:r>
                        <a:rPr sz="1050" dirty="0">
                          <a:solidFill>
                            <a:srgbClr val="B1A0C6"/>
                          </a:solidFill>
                          <a:latin typeface="Calibri"/>
                          <a:cs typeface="Calibri"/>
                        </a:rPr>
                        <a:t>red</a:t>
                      </a:r>
                      <a:r>
                        <a:rPr sz="1050" spc="-25" dirty="0">
                          <a:solidFill>
                            <a:srgbClr val="B1A0C6"/>
                          </a:solidFill>
                          <a:latin typeface="Calibri"/>
                          <a:cs typeface="Calibri"/>
                        </a:rPr>
                        <a:t> </a:t>
                      </a:r>
                      <a:r>
                        <a:rPr sz="1050" spc="-10" dirty="0">
                          <a:solidFill>
                            <a:srgbClr val="B1A0C6"/>
                          </a:solidFill>
                          <a:latin typeface="Calibri"/>
                          <a:cs typeface="Calibri"/>
                        </a:rPr>
                        <a:t>t</a:t>
                      </a:r>
                      <a:r>
                        <a:rPr sz="1050" spc="-5" dirty="0">
                          <a:solidFill>
                            <a:srgbClr val="B1A0C6"/>
                          </a:solidFill>
                          <a:latin typeface="Calibri"/>
                          <a:cs typeface="Calibri"/>
                        </a:rPr>
                        <a:t>hrou</a:t>
                      </a:r>
                      <a:r>
                        <a:rPr sz="1050" spc="-10" dirty="0">
                          <a:solidFill>
                            <a:srgbClr val="B1A0C6"/>
                          </a:solidFill>
                          <a:latin typeface="Calibri"/>
                          <a:cs typeface="Calibri"/>
                        </a:rPr>
                        <a:t>g</a:t>
                      </a:r>
                      <a:r>
                        <a:rPr sz="1050" dirty="0">
                          <a:solidFill>
                            <a:srgbClr val="B1A0C6"/>
                          </a:solidFill>
                          <a:latin typeface="Calibri"/>
                          <a:cs typeface="Calibri"/>
                        </a:rPr>
                        <a:t>h</a:t>
                      </a:r>
                      <a:r>
                        <a:rPr sz="1050" spc="-15" dirty="0">
                          <a:solidFill>
                            <a:srgbClr val="B1A0C6"/>
                          </a:solidFill>
                          <a:latin typeface="Calibri"/>
                          <a:cs typeface="Calibri"/>
                        </a:rPr>
                        <a:t> </a:t>
                      </a:r>
                      <a:r>
                        <a:rPr sz="1050" spc="-10" dirty="0">
                          <a:solidFill>
                            <a:srgbClr val="B1A0C6"/>
                          </a:solidFill>
                          <a:latin typeface="Calibri"/>
                          <a:cs typeface="Calibri"/>
                        </a:rPr>
                        <a:t>P</a:t>
                      </a:r>
                      <a:r>
                        <a:rPr sz="1050" spc="-5" dirty="0">
                          <a:solidFill>
                            <a:srgbClr val="B1A0C6"/>
                          </a:solidFill>
                          <a:latin typeface="Calibri"/>
                          <a:cs typeface="Calibri"/>
                        </a:rPr>
                        <a:t>u</a:t>
                      </a:r>
                      <a:r>
                        <a:rPr sz="1050" spc="-10" dirty="0">
                          <a:solidFill>
                            <a:srgbClr val="B1A0C6"/>
                          </a:solidFill>
                          <a:latin typeface="Calibri"/>
                          <a:cs typeface="Calibri"/>
                        </a:rPr>
                        <a:t>p</a:t>
                      </a:r>
                      <a:r>
                        <a:rPr sz="1050" dirty="0">
                          <a:solidFill>
                            <a:srgbClr val="B1A0C6"/>
                          </a:solidFill>
                          <a:latin typeface="Calibri"/>
                          <a:cs typeface="Calibri"/>
                        </a:rPr>
                        <a:t>il</a:t>
                      </a:r>
                      <a:r>
                        <a:rPr sz="1050" spc="-15" dirty="0">
                          <a:solidFill>
                            <a:srgbClr val="B1A0C6"/>
                          </a:solidFill>
                          <a:latin typeface="Calibri"/>
                          <a:cs typeface="Calibri"/>
                        </a:rPr>
                        <a:t> </a:t>
                      </a:r>
                      <a:r>
                        <a:rPr sz="1050" spc="-10" dirty="0">
                          <a:solidFill>
                            <a:srgbClr val="B1A0C6"/>
                          </a:solidFill>
                          <a:latin typeface="Calibri"/>
                          <a:cs typeface="Calibri"/>
                        </a:rPr>
                        <a:t>P</a:t>
                      </a:r>
                      <a:r>
                        <a:rPr sz="1050" dirty="0">
                          <a:solidFill>
                            <a:srgbClr val="B1A0C6"/>
                          </a:solidFill>
                          <a:latin typeface="Calibri"/>
                          <a:cs typeface="Calibri"/>
                        </a:rPr>
                        <a:t>r</a:t>
                      </a:r>
                      <a:r>
                        <a:rPr sz="1050" spc="-5" dirty="0">
                          <a:solidFill>
                            <a:srgbClr val="B1A0C6"/>
                          </a:solidFill>
                          <a:latin typeface="Calibri"/>
                          <a:cs typeface="Calibri"/>
                        </a:rPr>
                        <a:t>og</a:t>
                      </a:r>
                      <a:r>
                        <a:rPr sz="1050" dirty="0">
                          <a:solidFill>
                            <a:srgbClr val="B1A0C6"/>
                          </a:solidFill>
                          <a:latin typeface="Calibri"/>
                          <a:cs typeface="Calibri"/>
                        </a:rPr>
                        <a:t>ress</a:t>
                      </a:r>
                      <a:r>
                        <a:rPr sz="1050" spc="-20" dirty="0">
                          <a:solidFill>
                            <a:srgbClr val="B1A0C6"/>
                          </a:solidFill>
                          <a:latin typeface="Calibri"/>
                          <a:cs typeface="Calibri"/>
                        </a:rPr>
                        <a:t> </a:t>
                      </a:r>
                      <a:r>
                        <a:rPr sz="1050" dirty="0">
                          <a:solidFill>
                            <a:srgbClr val="B1A0C6"/>
                          </a:solidFill>
                          <a:latin typeface="Calibri"/>
                          <a:cs typeface="Calibri"/>
                        </a:rPr>
                        <a:t>Mee</a:t>
                      </a:r>
                      <a:r>
                        <a:rPr sz="1050" spc="-5" dirty="0">
                          <a:solidFill>
                            <a:srgbClr val="B1A0C6"/>
                          </a:solidFill>
                          <a:latin typeface="Calibri"/>
                          <a:cs typeface="Calibri"/>
                        </a:rPr>
                        <a:t>t</a:t>
                      </a:r>
                      <a:r>
                        <a:rPr sz="1050" dirty="0">
                          <a:solidFill>
                            <a:srgbClr val="B1A0C6"/>
                          </a:solidFill>
                          <a:latin typeface="Calibri"/>
                          <a:cs typeface="Calibri"/>
                        </a:rPr>
                        <a:t>i</a:t>
                      </a:r>
                      <a:r>
                        <a:rPr sz="1050" spc="-10" dirty="0">
                          <a:solidFill>
                            <a:srgbClr val="B1A0C6"/>
                          </a:solidFill>
                          <a:latin typeface="Calibri"/>
                          <a:cs typeface="Calibri"/>
                        </a:rPr>
                        <a:t>n</a:t>
                      </a:r>
                      <a:r>
                        <a:rPr sz="1050" spc="-5" dirty="0">
                          <a:solidFill>
                            <a:srgbClr val="B1A0C6"/>
                          </a:solidFill>
                          <a:latin typeface="Calibri"/>
                          <a:cs typeface="Calibri"/>
                        </a:rPr>
                        <a:t>g</a:t>
                      </a:r>
                      <a:r>
                        <a:rPr sz="1050" dirty="0">
                          <a:solidFill>
                            <a:srgbClr val="B1A0C6"/>
                          </a:solidFill>
                          <a:latin typeface="Calibri"/>
                          <a:cs typeface="Calibri"/>
                        </a:rPr>
                        <a:t>s</a:t>
                      </a:r>
                      <a:r>
                        <a:rPr sz="1050" spc="-5" dirty="0">
                          <a:solidFill>
                            <a:srgbClr val="B1A0C6"/>
                          </a:solidFill>
                          <a:latin typeface="Calibri"/>
                          <a:cs typeface="Calibri"/>
                        </a:rPr>
                        <a:t> </a:t>
                      </a:r>
                      <a:r>
                        <a:rPr lang="en-GB" sz="1050" spc="0" dirty="0" smtClean="0">
                          <a:solidFill>
                            <a:srgbClr val="B1A0C6"/>
                          </a:solidFill>
                          <a:latin typeface="Calibri"/>
                          <a:cs typeface="Calibri"/>
                        </a:rPr>
                        <a:t>,</a:t>
                      </a:r>
                      <a:r>
                        <a:rPr lang="en-GB" sz="1050" spc="0" baseline="0" dirty="0" smtClean="0">
                          <a:solidFill>
                            <a:srgbClr val="B1A0C6"/>
                          </a:solidFill>
                          <a:latin typeface="Calibri"/>
                          <a:cs typeface="Calibri"/>
                        </a:rPr>
                        <a:t> </a:t>
                      </a:r>
                      <a:r>
                        <a:rPr lang="en-GB" sz="1050" spc="-5" dirty="0" smtClean="0">
                          <a:solidFill>
                            <a:srgbClr val="B1A0C6"/>
                          </a:solidFill>
                          <a:latin typeface="Calibri"/>
                          <a:cs typeface="Calibri"/>
                        </a:rPr>
                        <a:t>formal and informal assessments</a:t>
                      </a:r>
                      <a:endParaRPr sz="1050" dirty="0">
                        <a:latin typeface="Calibri"/>
                        <a:cs typeface="Calibri"/>
                      </a:endParaRPr>
                    </a:p>
                    <a:p>
                      <a:pPr marL="387985" indent="-342900">
                        <a:lnSpc>
                          <a:spcPct val="100000"/>
                        </a:lnSpc>
                        <a:spcBef>
                          <a:spcPts val="190"/>
                        </a:spcBef>
                        <a:buFont typeface="Symbol"/>
                        <a:buChar char=""/>
                        <a:tabLst>
                          <a:tab pos="387985" algn="l"/>
                        </a:tabLst>
                      </a:pPr>
                      <a:r>
                        <a:rPr sz="1050" dirty="0">
                          <a:solidFill>
                            <a:srgbClr val="B1A0C6"/>
                          </a:solidFill>
                          <a:latin typeface="Calibri"/>
                          <a:cs typeface="Calibri"/>
                        </a:rPr>
                        <a:t>M</a:t>
                      </a:r>
                      <a:r>
                        <a:rPr sz="1050" spc="-10" dirty="0">
                          <a:solidFill>
                            <a:srgbClr val="B1A0C6"/>
                          </a:solidFill>
                          <a:latin typeface="Calibri"/>
                          <a:cs typeface="Calibri"/>
                        </a:rPr>
                        <a:t>o</a:t>
                      </a:r>
                      <a:r>
                        <a:rPr sz="1050" spc="-5" dirty="0">
                          <a:solidFill>
                            <a:srgbClr val="B1A0C6"/>
                          </a:solidFill>
                          <a:latin typeface="Calibri"/>
                          <a:cs typeface="Calibri"/>
                        </a:rPr>
                        <a:t>ni</a:t>
                      </a:r>
                      <a:r>
                        <a:rPr sz="1050" spc="-10" dirty="0">
                          <a:solidFill>
                            <a:srgbClr val="B1A0C6"/>
                          </a:solidFill>
                          <a:latin typeface="Calibri"/>
                          <a:cs typeface="Calibri"/>
                        </a:rPr>
                        <a:t>t</a:t>
                      </a:r>
                      <a:r>
                        <a:rPr sz="1050" spc="-5" dirty="0">
                          <a:solidFill>
                            <a:srgbClr val="B1A0C6"/>
                          </a:solidFill>
                          <a:latin typeface="Calibri"/>
                          <a:cs typeface="Calibri"/>
                        </a:rPr>
                        <a:t>o</a:t>
                      </a:r>
                      <a:r>
                        <a:rPr sz="1050" dirty="0">
                          <a:solidFill>
                            <a:srgbClr val="B1A0C6"/>
                          </a:solidFill>
                          <a:latin typeface="Calibri"/>
                          <a:cs typeface="Calibri"/>
                        </a:rPr>
                        <a:t>ri</a:t>
                      </a:r>
                      <a:r>
                        <a:rPr sz="1050" spc="-10" dirty="0">
                          <a:solidFill>
                            <a:srgbClr val="B1A0C6"/>
                          </a:solidFill>
                          <a:latin typeface="Calibri"/>
                          <a:cs typeface="Calibri"/>
                        </a:rPr>
                        <a:t>n</a:t>
                      </a:r>
                      <a:r>
                        <a:rPr sz="1050" dirty="0">
                          <a:solidFill>
                            <a:srgbClr val="B1A0C6"/>
                          </a:solidFill>
                          <a:latin typeface="Calibri"/>
                          <a:cs typeface="Calibri"/>
                        </a:rPr>
                        <a:t>g</a:t>
                      </a:r>
                      <a:r>
                        <a:rPr sz="1050" spc="-15" dirty="0">
                          <a:solidFill>
                            <a:srgbClr val="B1A0C6"/>
                          </a:solidFill>
                          <a:latin typeface="Calibri"/>
                          <a:cs typeface="Calibri"/>
                        </a:rPr>
                        <a:t> </a:t>
                      </a:r>
                      <a:r>
                        <a:rPr sz="1050" spc="-5" dirty="0">
                          <a:solidFill>
                            <a:srgbClr val="B1A0C6"/>
                          </a:solidFill>
                          <a:latin typeface="Calibri"/>
                          <a:cs typeface="Calibri"/>
                        </a:rPr>
                        <a:t>b</a:t>
                      </a:r>
                      <a:r>
                        <a:rPr sz="1050" dirty="0">
                          <a:solidFill>
                            <a:srgbClr val="B1A0C6"/>
                          </a:solidFill>
                          <a:latin typeface="Calibri"/>
                          <a:cs typeface="Calibri"/>
                        </a:rPr>
                        <a:t>y</a:t>
                      </a:r>
                      <a:r>
                        <a:rPr sz="1050" spc="-10" dirty="0">
                          <a:solidFill>
                            <a:srgbClr val="B1A0C6"/>
                          </a:solidFill>
                          <a:latin typeface="Calibri"/>
                          <a:cs typeface="Calibri"/>
                        </a:rPr>
                        <a:t> </a:t>
                      </a:r>
                      <a:r>
                        <a:rPr lang="en-GB" sz="1050" spc="0" dirty="0" smtClean="0">
                          <a:solidFill>
                            <a:srgbClr val="B1A0C6"/>
                          </a:solidFill>
                          <a:latin typeface="Calibri"/>
                          <a:cs typeface="Calibri"/>
                        </a:rPr>
                        <a:t>SENDCo</a:t>
                      </a:r>
                      <a:r>
                        <a:rPr sz="1050" spc="-5" dirty="0" smtClean="0">
                          <a:solidFill>
                            <a:srgbClr val="B1A0C6"/>
                          </a:solidFill>
                          <a:latin typeface="Calibri"/>
                          <a:cs typeface="Calibri"/>
                        </a:rPr>
                        <a:t> </a:t>
                      </a:r>
                      <a:r>
                        <a:rPr sz="1050" spc="-10" dirty="0">
                          <a:solidFill>
                            <a:srgbClr val="B1A0C6"/>
                          </a:solidFill>
                          <a:latin typeface="Calibri"/>
                          <a:cs typeface="Calibri"/>
                        </a:rPr>
                        <a:t>t</a:t>
                      </a:r>
                      <a:r>
                        <a:rPr sz="1050" spc="-5" dirty="0">
                          <a:solidFill>
                            <a:srgbClr val="B1A0C6"/>
                          </a:solidFill>
                          <a:latin typeface="Calibri"/>
                          <a:cs typeface="Calibri"/>
                        </a:rPr>
                        <a:t>hrou</a:t>
                      </a:r>
                      <a:r>
                        <a:rPr sz="1050" spc="-10" dirty="0">
                          <a:solidFill>
                            <a:srgbClr val="B1A0C6"/>
                          </a:solidFill>
                          <a:latin typeface="Calibri"/>
                          <a:cs typeface="Calibri"/>
                        </a:rPr>
                        <a:t>g</a:t>
                      </a:r>
                      <a:r>
                        <a:rPr sz="1050" dirty="0">
                          <a:solidFill>
                            <a:srgbClr val="B1A0C6"/>
                          </a:solidFill>
                          <a:latin typeface="Calibri"/>
                          <a:cs typeface="Calibri"/>
                        </a:rPr>
                        <a:t>h</a:t>
                      </a:r>
                      <a:r>
                        <a:rPr sz="1050" spc="-15" dirty="0">
                          <a:solidFill>
                            <a:srgbClr val="B1A0C6"/>
                          </a:solidFill>
                          <a:latin typeface="Calibri"/>
                          <a:cs typeface="Calibri"/>
                        </a:rPr>
                        <a:t> </a:t>
                      </a:r>
                      <a:r>
                        <a:rPr sz="1050" spc="-5" dirty="0">
                          <a:solidFill>
                            <a:srgbClr val="B1A0C6"/>
                          </a:solidFill>
                          <a:latin typeface="Calibri"/>
                          <a:cs typeface="Calibri"/>
                        </a:rPr>
                        <a:t>Lea</a:t>
                      </a:r>
                      <a:r>
                        <a:rPr sz="1050" dirty="0">
                          <a:solidFill>
                            <a:srgbClr val="B1A0C6"/>
                          </a:solidFill>
                          <a:latin typeface="Calibri"/>
                          <a:cs typeface="Calibri"/>
                        </a:rPr>
                        <a:t>r</a:t>
                      </a:r>
                      <a:r>
                        <a:rPr sz="1050" spc="-5" dirty="0">
                          <a:solidFill>
                            <a:srgbClr val="B1A0C6"/>
                          </a:solidFill>
                          <a:latin typeface="Calibri"/>
                          <a:cs typeface="Calibri"/>
                        </a:rPr>
                        <a:t>nin</a:t>
                      </a:r>
                      <a:r>
                        <a:rPr sz="1050" dirty="0">
                          <a:solidFill>
                            <a:srgbClr val="B1A0C6"/>
                          </a:solidFill>
                          <a:latin typeface="Calibri"/>
                          <a:cs typeface="Calibri"/>
                        </a:rPr>
                        <a:t>g</a:t>
                      </a:r>
                      <a:r>
                        <a:rPr sz="1050" spc="-30" dirty="0">
                          <a:solidFill>
                            <a:srgbClr val="B1A0C6"/>
                          </a:solidFill>
                          <a:latin typeface="Calibri"/>
                          <a:cs typeface="Calibri"/>
                        </a:rPr>
                        <a:t> </a:t>
                      </a:r>
                      <a:r>
                        <a:rPr sz="1050" spc="-5" dirty="0">
                          <a:solidFill>
                            <a:srgbClr val="B1A0C6"/>
                          </a:solidFill>
                          <a:latin typeface="Calibri"/>
                          <a:cs typeface="Calibri"/>
                        </a:rPr>
                        <a:t>W</a:t>
                      </a:r>
                      <a:r>
                        <a:rPr sz="1050" dirty="0">
                          <a:solidFill>
                            <a:srgbClr val="B1A0C6"/>
                          </a:solidFill>
                          <a:latin typeface="Calibri"/>
                          <a:cs typeface="Calibri"/>
                        </a:rPr>
                        <a:t>a</a:t>
                      </a:r>
                      <a:r>
                        <a:rPr sz="1050" spc="-5" dirty="0">
                          <a:solidFill>
                            <a:srgbClr val="B1A0C6"/>
                          </a:solidFill>
                          <a:latin typeface="Calibri"/>
                          <a:cs typeface="Calibri"/>
                        </a:rPr>
                        <a:t>l</a:t>
                      </a:r>
                      <a:r>
                        <a:rPr sz="1050" dirty="0">
                          <a:solidFill>
                            <a:srgbClr val="B1A0C6"/>
                          </a:solidFill>
                          <a:latin typeface="Calibri"/>
                          <a:cs typeface="Calibri"/>
                        </a:rPr>
                        <a:t>k</a:t>
                      </a:r>
                      <a:r>
                        <a:rPr sz="1050" spc="-10" dirty="0">
                          <a:solidFill>
                            <a:srgbClr val="B1A0C6"/>
                          </a:solidFill>
                          <a:latin typeface="Calibri"/>
                          <a:cs typeface="Calibri"/>
                        </a:rPr>
                        <a:t>s</a:t>
                      </a:r>
                      <a:r>
                        <a:rPr sz="1050" dirty="0">
                          <a:solidFill>
                            <a:srgbClr val="B1A0C6"/>
                          </a:solidFill>
                          <a:latin typeface="Calibri"/>
                          <a:cs typeface="Calibri"/>
                        </a:rPr>
                        <a:t>/</a:t>
                      </a:r>
                      <a:r>
                        <a:rPr sz="1050" spc="-10" dirty="0">
                          <a:solidFill>
                            <a:srgbClr val="B1A0C6"/>
                          </a:solidFill>
                          <a:latin typeface="Calibri"/>
                          <a:cs typeface="Calibri"/>
                        </a:rPr>
                        <a:t> </a:t>
                      </a:r>
                      <a:r>
                        <a:rPr sz="1050" dirty="0">
                          <a:solidFill>
                            <a:srgbClr val="B1A0C6"/>
                          </a:solidFill>
                          <a:latin typeface="Calibri"/>
                          <a:cs typeface="Calibri"/>
                        </a:rPr>
                        <a:t>Bo</a:t>
                      </a:r>
                      <a:r>
                        <a:rPr sz="1050" spc="-10" dirty="0">
                          <a:solidFill>
                            <a:srgbClr val="B1A0C6"/>
                          </a:solidFill>
                          <a:latin typeface="Calibri"/>
                          <a:cs typeface="Calibri"/>
                        </a:rPr>
                        <a:t>o</a:t>
                      </a:r>
                      <a:r>
                        <a:rPr sz="1050" dirty="0">
                          <a:solidFill>
                            <a:srgbClr val="B1A0C6"/>
                          </a:solidFill>
                          <a:latin typeface="Calibri"/>
                          <a:cs typeface="Calibri"/>
                        </a:rPr>
                        <a:t>k</a:t>
                      </a:r>
                      <a:r>
                        <a:rPr sz="1050" spc="-5" dirty="0">
                          <a:solidFill>
                            <a:srgbClr val="B1A0C6"/>
                          </a:solidFill>
                          <a:latin typeface="Calibri"/>
                          <a:cs typeface="Calibri"/>
                        </a:rPr>
                        <a:t> S</a:t>
                      </a:r>
                      <a:r>
                        <a:rPr sz="1050" dirty="0">
                          <a:solidFill>
                            <a:srgbClr val="B1A0C6"/>
                          </a:solidFill>
                          <a:latin typeface="Calibri"/>
                          <a:cs typeface="Calibri"/>
                        </a:rPr>
                        <a:t>cru</a:t>
                      </a:r>
                      <a:r>
                        <a:rPr sz="1050" spc="-5" dirty="0">
                          <a:solidFill>
                            <a:srgbClr val="B1A0C6"/>
                          </a:solidFill>
                          <a:latin typeface="Calibri"/>
                          <a:cs typeface="Calibri"/>
                        </a:rPr>
                        <a:t>n</a:t>
                      </a:r>
                      <a:r>
                        <a:rPr sz="1050" dirty="0">
                          <a:solidFill>
                            <a:srgbClr val="B1A0C6"/>
                          </a:solidFill>
                          <a:latin typeface="Calibri"/>
                          <a:cs typeface="Calibri"/>
                        </a:rPr>
                        <a:t>i</a:t>
                      </a:r>
                      <a:r>
                        <a:rPr sz="1050" spc="-10" dirty="0">
                          <a:solidFill>
                            <a:srgbClr val="B1A0C6"/>
                          </a:solidFill>
                          <a:latin typeface="Calibri"/>
                          <a:cs typeface="Calibri"/>
                        </a:rPr>
                        <a:t>t</a:t>
                      </a:r>
                      <a:r>
                        <a:rPr sz="1050" dirty="0">
                          <a:solidFill>
                            <a:srgbClr val="B1A0C6"/>
                          </a:solidFill>
                          <a:latin typeface="Calibri"/>
                          <a:cs typeface="Calibri"/>
                        </a:rPr>
                        <a:t>ie</a:t>
                      </a:r>
                      <a:r>
                        <a:rPr sz="1050" spc="-5" dirty="0">
                          <a:solidFill>
                            <a:srgbClr val="B1A0C6"/>
                          </a:solidFill>
                          <a:latin typeface="Calibri"/>
                          <a:cs typeface="Calibri"/>
                        </a:rPr>
                        <a:t>s</a:t>
                      </a:r>
                      <a:r>
                        <a:rPr sz="1050" dirty="0">
                          <a:solidFill>
                            <a:srgbClr val="B1A0C6"/>
                          </a:solidFill>
                          <a:latin typeface="Calibri"/>
                          <a:cs typeface="Calibri"/>
                        </a:rPr>
                        <a:t>/</a:t>
                      </a:r>
                      <a:r>
                        <a:rPr sz="1050" spc="-10" dirty="0">
                          <a:solidFill>
                            <a:srgbClr val="B1A0C6"/>
                          </a:solidFill>
                          <a:latin typeface="Calibri"/>
                          <a:cs typeface="Calibri"/>
                        </a:rPr>
                        <a:t> P</a:t>
                      </a:r>
                      <a:r>
                        <a:rPr sz="1050" spc="-5" dirty="0">
                          <a:solidFill>
                            <a:srgbClr val="B1A0C6"/>
                          </a:solidFill>
                          <a:latin typeface="Calibri"/>
                          <a:cs typeface="Calibri"/>
                        </a:rPr>
                        <a:t>u</a:t>
                      </a:r>
                      <a:r>
                        <a:rPr sz="1050" spc="-10" dirty="0">
                          <a:solidFill>
                            <a:srgbClr val="B1A0C6"/>
                          </a:solidFill>
                          <a:latin typeface="Calibri"/>
                          <a:cs typeface="Calibri"/>
                        </a:rPr>
                        <a:t>p</a:t>
                      </a:r>
                      <a:r>
                        <a:rPr sz="1050" dirty="0">
                          <a:solidFill>
                            <a:srgbClr val="B1A0C6"/>
                          </a:solidFill>
                          <a:latin typeface="Calibri"/>
                          <a:cs typeface="Calibri"/>
                        </a:rPr>
                        <a:t>il</a:t>
                      </a:r>
                      <a:r>
                        <a:rPr sz="1050" spc="-15" dirty="0">
                          <a:solidFill>
                            <a:srgbClr val="B1A0C6"/>
                          </a:solidFill>
                          <a:latin typeface="Calibri"/>
                          <a:cs typeface="Calibri"/>
                        </a:rPr>
                        <a:t> </a:t>
                      </a:r>
                      <a:r>
                        <a:rPr sz="1050" dirty="0" smtClean="0">
                          <a:solidFill>
                            <a:srgbClr val="B1A0C6"/>
                          </a:solidFill>
                          <a:latin typeface="Calibri"/>
                          <a:cs typeface="Calibri"/>
                        </a:rPr>
                        <a:t>I</a:t>
                      </a:r>
                      <a:r>
                        <a:rPr sz="1050" spc="-5" dirty="0" smtClean="0">
                          <a:solidFill>
                            <a:srgbClr val="B1A0C6"/>
                          </a:solidFill>
                          <a:latin typeface="Calibri"/>
                          <a:cs typeface="Calibri"/>
                        </a:rPr>
                        <a:t>n</a:t>
                      </a:r>
                      <a:r>
                        <a:rPr sz="1050" spc="-10" dirty="0" smtClean="0">
                          <a:solidFill>
                            <a:srgbClr val="B1A0C6"/>
                          </a:solidFill>
                          <a:latin typeface="Calibri"/>
                          <a:cs typeface="Calibri"/>
                        </a:rPr>
                        <a:t>t</a:t>
                      </a:r>
                      <a:r>
                        <a:rPr sz="1050" dirty="0" smtClean="0">
                          <a:solidFill>
                            <a:srgbClr val="B1A0C6"/>
                          </a:solidFill>
                          <a:latin typeface="Calibri"/>
                          <a:cs typeface="Calibri"/>
                        </a:rPr>
                        <a:t>erviews</a:t>
                      </a:r>
                      <a:r>
                        <a:rPr lang="en-GB" sz="1050" dirty="0" smtClean="0">
                          <a:solidFill>
                            <a:srgbClr val="B1A0C6"/>
                          </a:solidFill>
                          <a:latin typeface="Calibri"/>
                          <a:cs typeface="Calibri"/>
                        </a:rPr>
                        <a:t>/ Learning Plans</a:t>
                      </a:r>
                      <a:endParaRPr sz="1050" dirty="0">
                        <a:latin typeface="Calibri"/>
                        <a:cs typeface="Calibri"/>
                      </a:endParaRPr>
                    </a:p>
                    <a:p>
                      <a:pPr marL="387985" indent="-342900">
                        <a:lnSpc>
                          <a:spcPct val="100000"/>
                        </a:lnSpc>
                        <a:spcBef>
                          <a:spcPts val="190"/>
                        </a:spcBef>
                        <a:buFont typeface="Symbol"/>
                        <a:buChar char=""/>
                        <a:tabLst>
                          <a:tab pos="387985" algn="l"/>
                        </a:tabLst>
                      </a:pPr>
                      <a:r>
                        <a:rPr sz="1050" spc="-10" dirty="0">
                          <a:solidFill>
                            <a:srgbClr val="B1A0C6"/>
                          </a:solidFill>
                          <a:latin typeface="Calibri"/>
                          <a:cs typeface="Calibri"/>
                        </a:rPr>
                        <a:t>P</a:t>
                      </a:r>
                      <a:r>
                        <a:rPr sz="1050" dirty="0">
                          <a:solidFill>
                            <a:srgbClr val="B1A0C6"/>
                          </a:solidFill>
                          <a:latin typeface="Calibri"/>
                          <a:cs typeface="Calibri"/>
                        </a:rPr>
                        <a:t>are</a:t>
                      </a:r>
                      <a:r>
                        <a:rPr sz="1050" spc="-5" dirty="0">
                          <a:solidFill>
                            <a:srgbClr val="B1A0C6"/>
                          </a:solidFill>
                          <a:latin typeface="Calibri"/>
                          <a:cs typeface="Calibri"/>
                        </a:rPr>
                        <a:t>n</a:t>
                      </a:r>
                      <a:r>
                        <a:rPr sz="1050" spc="-10" dirty="0">
                          <a:solidFill>
                            <a:srgbClr val="B1A0C6"/>
                          </a:solidFill>
                          <a:latin typeface="Calibri"/>
                          <a:cs typeface="Calibri"/>
                        </a:rPr>
                        <a:t>t</a:t>
                      </a:r>
                      <a:r>
                        <a:rPr sz="1050" dirty="0">
                          <a:solidFill>
                            <a:srgbClr val="B1A0C6"/>
                          </a:solidFill>
                          <a:latin typeface="Calibri"/>
                          <a:cs typeface="Calibri"/>
                        </a:rPr>
                        <a:t>s</a:t>
                      </a:r>
                      <a:r>
                        <a:rPr sz="1050" spc="-15" dirty="0">
                          <a:solidFill>
                            <a:srgbClr val="B1A0C6"/>
                          </a:solidFill>
                          <a:latin typeface="Calibri"/>
                          <a:cs typeface="Calibri"/>
                        </a:rPr>
                        <a:t> </a:t>
                      </a:r>
                      <a:r>
                        <a:rPr sz="1050" dirty="0">
                          <a:solidFill>
                            <a:srgbClr val="B1A0C6"/>
                          </a:solidFill>
                          <a:latin typeface="Calibri"/>
                          <a:cs typeface="Calibri"/>
                        </a:rPr>
                        <a:t>even</a:t>
                      </a:r>
                      <a:r>
                        <a:rPr sz="1050" spc="-5" dirty="0">
                          <a:solidFill>
                            <a:srgbClr val="B1A0C6"/>
                          </a:solidFill>
                          <a:latin typeface="Calibri"/>
                          <a:cs typeface="Calibri"/>
                        </a:rPr>
                        <a:t>in</a:t>
                      </a:r>
                      <a:r>
                        <a:rPr sz="1050" spc="-10" dirty="0">
                          <a:solidFill>
                            <a:srgbClr val="B1A0C6"/>
                          </a:solidFill>
                          <a:latin typeface="Calibri"/>
                          <a:cs typeface="Calibri"/>
                        </a:rPr>
                        <a:t>g</a:t>
                      </a:r>
                      <a:r>
                        <a:rPr sz="1050" dirty="0">
                          <a:solidFill>
                            <a:srgbClr val="B1A0C6"/>
                          </a:solidFill>
                          <a:latin typeface="Calibri"/>
                          <a:cs typeface="Calibri"/>
                        </a:rPr>
                        <a:t>s</a:t>
                      </a:r>
                      <a:r>
                        <a:rPr sz="1050" spc="-15" dirty="0">
                          <a:solidFill>
                            <a:srgbClr val="B1A0C6"/>
                          </a:solidFill>
                          <a:latin typeface="Calibri"/>
                          <a:cs typeface="Calibri"/>
                        </a:rPr>
                        <a:t> </a:t>
                      </a:r>
                      <a:r>
                        <a:rPr sz="1050" spc="-5" dirty="0">
                          <a:solidFill>
                            <a:srgbClr val="B1A0C6"/>
                          </a:solidFill>
                          <a:latin typeface="Calibri"/>
                          <a:cs typeface="Calibri"/>
                        </a:rPr>
                        <a:t>u</a:t>
                      </a:r>
                      <a:r>
                        <a:rPr sz="1050" spc="-10" dirty="0">
                          <a:solidFill>
                            <a:srgbClr val="B1A0C6"/>
                          </a:solidFill>
                          <a:latin typeface="Calibri"/>
                          <a:cs typeface="Calibri"/>
                        </a:rPr>
                        <a:t>s</a:t>
                      </a:r>
                      <a:r>
                        <a:rPr sz="1050" dirty="0">
                          <a:solidFill>
                            <a:srgbClr val="B1A0C6"/>
                          </a:solidFill>
                          <a:latin typeface="Calibri"/>
                          <a:cs typeface="Calibri"/>
                        </a:rPr>
                        <a:t>ed </a:t>
                      </a:r>
                      <a:r>
                        <a:rPr sz="1050" spc="-5" dirty="0">
                          <a:solidFill>
                            <a:srgbClr val="B1A0C6"/>
                          </a:solidFill>
                          <a:latin typeface="Calibri"/>
                          <a:cs typeface="Calibri"/>
                        </a:rPr>
                        <a:t>b</a:t>
                      </a:r>
                      <a:r>
                        <a:rPr sz="1050" dirty="0">
                          <a:solidFill>
                            <a:srgbClr val="B1A0C6"/>
                          </a:solidFill>
                          <a:latin typeface="Calibri"/>
                          <a:cs typeface="Calibri"/>
                        </a:rPr>
                        <a:t>y</a:t>
                      </a:r>
                      <a:r>
                        <a:rPr sz="1050" spc="-10" dirty="0">
                          <a:solidFill>
                            <a:srgbClr val="B1A0C6"/>
                          </a:solidFill>
                          <a:latin typeface="Calibri"/>
                          <a:cs typeface="Calibri"/>
                        </a:rPr>
                        <a:t> </a:t>
                      </a:r>
                      <a:r>
                        <a:rPr sz="1050" spc="-5" dirty="0">
                          <a:solidFill>
                            <a:srgbClr val="B1A0C6"/>
                          </a:solidFill>
                          <a:latin typeface="Calibri"/>
                          <a:cs typeface="Calibri"/>
                        </a:rPr>
                        <a:t>Cla</a:t>
                      </a:r>
                      <a:r>
                        <a:rPr sz="1050" spc="-10" dirty="0">
                          <a:solidFill>
                            <a:srgbClr val="B1A0C6"/>
                          </a:solidFill>
                          <a:latin typeface="Calibri"/>
                          <a:cs typeface="Calibri"/>
                        </a:rPr>
                        <a:t>s</a:t>
                      </a:r>
                      <a:r>
                        <a:rPr sz="1050" dirty="0">
                          <a:solidFill>
                            <a:srgbClr val="B1A0C6"/>
                          </a:solidFill>
                          <a:latin typeface="Calibri"/>
                          <a:cs typeface="Calibri"/>
                        </a:rPr>
                        <a:t>s</a:t>
                      </a:r>
                      <a:r>
                        <a:rPr sz="1050" spc="-5" dirty="0">
                          <a:solidFill>
                            <a:srgbClr val="B1A0C6"/>
                          </a:solidFill>
                          <a:latin typeface="Calibri"/>
                          <a:cs typeface="Calibri"/>
                        </a:rPr>
                        <a:t> T</a:t>
                      </a:r>
                      <a:r>
                        <a:rPr sz="1050" dirty="0">
                          <a:solidFill>
                            <a:srgbClr val="B1A0C6"/>
                          </a:solidFill>
                          <a:latin typeface="Calibri"/>
                          <a:cs typeface="Calibri"/>
                        </a:rPr>
                        <a:t>ea</a:t>
                      </a:r>
                      <a:r>
                        <a:rPr sz="1050" spc="-5" dirty="0">
                          <a:solidFill>
                            <a:srgbClr val="B1A0C6"/>
                          </a:solidFill>
                          <a:latin typeface="Calibri"/>
                          <a:cs typeface="Calibri"/>
                        </a:rPr>
                        <a:t>che</a:t>
                      </a:r>
                      <a:r>
                        <a:rPr sz="1050" dirty="0">
                          <a:solidFill>
                            <a:srgbClr val="B1A0C6"/>
                          </a:solidFill>
                          <a:latin typeface="Calibri"/>
                          <a:cs typeface="Calibri"/>
                        </a:rPr>
                        <a:t>r</a:t>
                      </a:r>
                      <a:r>
                        <a:rPr sz="1050" spc="-20" dirty="0">
                          <a:solidFill>
                            <a:srgbClr val="B1A0C6"/>
                          </a:solidFill>
                          <a:latin typeface="Calibri"/>
                          <a:cs typeface="Calibri"/>
                        </a:rPr>
                        <a:t> </a:t>
                      </a:r>
                      <a:r>
                        <a:rPr sz="1050" dirty="0">
                          <a:solidFill>
                            <a:srgbClr val="B1A0C6"/>
                          </a:solidFill>
                          <a:latin typeface="Calibri"/>
                          <a:cs typeface="Calibri"/>
                        </a:rPr>
                        <a:t>as</a:t>
                      </a:r>
                      <a:r>
                        <a:rPr sz="1050" spc="-5" dirty="0">
                          <a:solidFill>
                            <a:srgbClr val="B1A0C6"/>
                          </a:solidFill>
                          <a:latin typeface="Calibri"/>
                          <a:cs typeface="Calibri"/>
                        </a:rPr>
                        <a:t> </a:t>
                      </a:r>
                      <a:r>
                        <a:rPr sz="1050" dirty="0">
                          <a:solidFill>
                            <a:srgbClr val="B1A0C6"/>
                          </a:solidFill>
                          <a:latin typeface="Calibri"/>
                          <a:cs typeface="Calibri"/>
                        </a:rPr>
                        <a:t>a</a:t>
                      </a:r>
                      <a:r>
                        <a:rPr sz="1050" spc="-15" dirty="0">
                          <a:solidFill>
                            <a:srgbClr val="B1A0C6"/>
                          </a:solidFill>
                          <a:latin typeface="Calibri"/>
                          <a:cs typeface="Calibri"/>
                        </a:rPr>
                        <a:t> </a:t>
                      </a:r>
                      <a:r>
                        <a:rPr sz="1050" spc="-10" dirty="0">
                          <a:solidFill>
                            <a:srgbClr val="B1A0C6"/>
                          </a:solidFill>
                          <a:latin typeface="Calibri"/>
                          <a:cs typeface="Calibri"/>
                        </a:rPr>
                        <a:t>t</a:t>
                      </a:r>
                      <a:r>
                        <a:rPr sz="1050" dirty="0">
                          <a:solidFill>
                            <a:srgbClr val="B1A0C6"/>
                          </a:solidFill>
                          <a:latin typeface="Calibri"/>
                          <a:cs typeface="Calibri"/>
                        </a:rPr>
                        <a:t>i</a:t>
                      </a:r>
                      <a:r>
                        <a:rPr sz="1050" spc="-10" dirty="0">
                          <a:solidFill>
                            <a:srgbClr val="B1A0C6"/>
                          </a:solidFill>
                          <a:latin typeface="Calibri"/>
                          <a:cs typeface="Calibri"/>
                        </a:rPr>
                        <a:t>m</a:t>
                      </a:r>
                      <a:r>
                        <a:rPr sz="1050" dirty="0">
                          <a:solidFill>
                            <a:srgbClr val="B1A0C6"/>
                          </a:solidFill>
                          <a:latin typeface="Calibri"/>
                          <a:cs typeface="Calibri"/>
                        </a:rPr>
                        <a:t>e</a:t>
                      </a:r>
                      <a:r>
                        <a:rPr sz="1050" spc="-10" dirty="0">
                          <a:solidFill>
                            <a:srgbClr val="B1A0C6"/>
                          </a:solidFill>
                          <a:latin typeface="Calibri"/>
                          <a:cs typeface="Calibri"/>
                        </a:rPr>
                        <a:t> t</a:t>
                      </a:r>
                      <a:r>
                        <a:rPr sz="1050" dirty="0">
                          <a:solidFill>
                            <a:srgbClr val="B1A0C6"/>
                          </a:solidFill>
                          <a:latin typeface="Calibri"/>
                          <a:cs typeface="Calibri"/>
                        </a:rPr>
                        <a:t>o</a:t>
                      </a:r>
                      <a:r>
                        <a:rPr sz="1050" spc="-5" dirty="0">
                          <a:solidFill>
                            <a:srgbClr val="B1A0C6"/>
                          </a:solidFill>
                          <a:latin typeface="Calibri"/>
                          <a:cs typeface="Calibri"/>
                        </a:rPr>
                        <a:t> sha</a:t>
                      </a:r>
                      <a:r>
                        <a:rPr sz="1050" dirty="0">
                          <a:solidFill>
                            <a:srgbClr val="B1A0C6"/>
                          </a:solidFill>
                          <a:latin typeface="Calibri"/>
                          <a:cs typeface="Calibri"/>
                        </a:rPr>
                        <a:t>re</a:t>
                      </a:r>
                      <a:r>
                        <a:rPr sz="1050" spc="-10" dirty="0">
                          <a:solidFill>
                            <a:srgbClr val="B1A0C6"/>
                          </a:solidFill>
                          <a:latin typeface="Calibri"/>
                          <a:cs typeface="Calibri"/>
                        </a:rPr>
                        <a:t> </a:t>
                      </a:r>
                      <a:r>
                        <a:rPr sz="1050" dirty="0">
                          <a:solidFill>
                            <a:srgbClr val="B1A0C6"/>
                          </a:solidFill>
                          <a:latin typeface="Calibri"/>
                          <a:cs typeface="Calibri"/>
                        </a:rPr>
                        <a:t>wh</a:t>
                      </a:r>
                      <a:r>
                        <a:rPr sz="1050" spc="-5" dirty="0">
                          <a:solidFill>
                            <a:srgbClr val="B1A0C6"/>
                          </a:solidFill>
                          <a:latin typeface="Calibri"/>
                          <a:cs typeface="Calibri"/>
                        </a:rPr>
                        <a:t>a</a:t>
                      </a:r>
                      <a:r>
                        <a:rPr sz="1050" dirty="0">
                          <a:solidFill>
                            <a:srgbClr val="B1A0C6"/>
                          </a:solidFill>
                          <a:latin typeface="Calibri"/>
                          <a:cs typeface="Calibri"/>
                        </a:rPr>
                        <a:t>t</a:t>
                      </a:r>
                      <a:r>
                        <a:rPr sz="1050" spc="-15" dirty="0">
                          <a:solidFill>
                            <a:srgbClr val="B1A0C6"/>
                          </a:solidFill>
                          <a:latin typeface="Calibri"/>
                          <a:cs typeface="Calibri"/>
                        </a:rPr>
                        <a:t> </a:t>
                      </a:r>
                      <a:r>
                        <a:rPr sz="1050" dirty="0">
                          <a:solidFill>
                            <a:srgbClr val="B1A0C6"/>
                          </a:solidFill>
                          <a:latin typeface="Calibri"/>
                          <a:cs typeface="Calibri"/>
                        </a:rPr>
                        <a:t>is</a:t>
                      </a:r>
                      <a:r>
                        <a:rPr sz="1050" spc="-10" dirty="0">
                          <a:solidFill>
                            <a:srgbClr val="B1A0C6"/>
                          </a:solidFill>
                          <a:latin typeface="Calibri"/>
                          <a:cs typeface="Calibri"/>
                        </a:rPr>
                        <a:t> </a:t>
                      </a:r>
                      <a:r>
                        <a:rPr sz="1050" dirty="0">
                          <a:solidFill>
                            <a:srgbClr val="B1A0C6"/>
                          </a:solidFill>
                          <a:latin typeface="Calibri"/>
                          <a:cs typeface="Calibri"/>
                        </a:rPr>
                        <a:t>worki</a:t>
                      </a:r>
                      <a:r>
                        <a:rPr sz="1050" spc="-5" dirty="0">
                          <a:solidFill>
                            <a:srgbClr val="B1A0C6"/>
                          </a:solidFill>
                          <a:latin typeface="Calibri"/>
                          <a:cs typeface="Calibri"/>
                        </a:rPr>
                        <a:t>n</a:t>
                      </a:r>
                      <a:r>
                        <a:rPr sz="1050" dirty="0">
                          <a:solidFill>
                            <a:srgbClr val="B1A0C6"/>
                          </a:solidFill>
                          <a:latin typeface="Calibri"/>
                          <a:cs typeface="Calibri"/>
                        </a:rPr>
                        <a:t>g</a:t>
                      </a:r>
                      <a:r>
                        <a:rPr sz="1050" spc="-30" dirty="0">
                          <a:solidFill>
                            <a:srgbClr val="B1A0C6"/>
                          </a:solidFill>
                          <a:latin typeface="Calibri"/>
                          <a:cs typeface="Calibri"/>
                        </a:rPr>
                        <a:t> </a:t>
                      </a:r>
                      <a:r>
                        <a:rPr sz="1050" dirty="0">
                          <a:solidFill>
                            <a:srgbClr val="B1A0C6"/>
                          </a:solidFill>
                          <a:latin typeface="Calibri"/>
                          <a:cs typeface="Calibri"/>
                        </a:rPr>
                        <a:t>well</a:t>
                      </a:r>
                      <a:r>
                        <a:rPr sz="1050" spc="-15" dirty="0">
                          <a:solidFill>
                            <a:srgbClr val="B1A0C6"/>
                          </a:solidFill>
                          <a:latin typeface="Calibri"/>
                          <a:cs typeface="Calibri"/>
                        </a:rPr>
                        <a:t> </a:t>
                      </a:r>
                      <a:r>
                        <a:rPr sz="1050" dirty="0">
                          <a:solidFill>
                            <a:srgbClr val="B1A0C6"/>
                          </a:solidFill>
                          <a:latin typeface="Calibri"/>
                          <a:cs typeface="Calibri"/>
                        </a:rPr>
                        <a:t>a</a:t>
                      </a:r>
                      <a:r>
                        <a:rPr sz="1050" spc="-5" dirty="0">
                          <a:solidFill>
                            <a:srgbClr val="B1A0C6"/>
                          </a:solidFill>
                          <a:latin typeface="Calibri"/>
                          <a:cs typeface="Calibri"/>
                        </a:rPr>
                        <a:t>n</a:t>
                      </a:r>
                      <a:r>
                        <a:rPr sz="1050" dirty="0">
                          <a:solidFill>
                            <a:srgbClr val="B1A0C6"/>
                          </a:solidFill>
                          <a:latin typeface="Calibri"/>
                          <a:cs typeface="Calibri"/>
                        </a:rPr>
                        <a:t>d</a:t>
                      </a:r>
                      <a:r>
                        <a:rPr sz="1050" spc="-15" dirty="0">
                          <a:solidFill>
                            <a:srgbClr val="B1A0C6"/>
                          </a:solidFill>
                          <a:latin typeface="Calibri"/>
                          <a:cs typeface="Calibri"/>
                        </a:rPr>
                        <a:t> </a:t>
                      </a:r>
                      <a:r>
                        <a:rPr sz="1050" spc="-5" dirty="0">
                          <a:solidFill>
                            <a:srgbClr val="B1A0C6"/>
                          </a:solidFill>
                          <a:latin typeface="Calibri"/>
                          <a:cs typeface="Calibri"/>
                        </a:rPr>
                        <a:t>nex</a:t>
                      </a:r>
                      <a:r>
                        <a:rPr sz="1050" dirty="0">
                          <a:solidFill>
                            <a:srgbClr val="B1A0C6"/>
                          </a:solidFill>
                          <a:latin typeface="Calibri"/>
                          <a:cs typeface="Calibri"/>
                        </a:rPr>
                        <a:t>t</a:t>
                      </a:r>
                      <a:r>
                        <a:rPr sz="1050" spc="-20" dirty="0">
                          <a:solidFill>
                            <a:srgbClr val="B1A0C6"/>
                          </a:solidFill>
                          <a:latin typeface="Calibri"/>
                          <a:cs typeface="Calibri"/>
                        </a:rPr>
                        <a:t> </a:t>
                      </a:r>
                      <a:r>
                        <a:rPr sz="1050" spc="-10" dirty="0">
                          <a:solidFill>
                            <a:srgbClr val="B1A0C6"/>
                          </a:solidFill>
                          <a:latin typeface="Calibri"/>
                          <a:cs typeface="Calibri"/>
                        </a:rPr>
                        <a:t>st</a:t>
                      </a:r>
                      <a:r>
                        <a:rPr sz="1050" dirty="0">
                          <a:solidFill>
                            <a:srgbClr val="B1A0C6"/>
                          </a:solidFill>
                          <a:latin typeface="Calibri"/>
                          <a:cs typeface="Calibri"/>
                        </a:rPr>
                        <a:t>eps</a:t>
                      </a:r>
                      <a:r>
                        <a:rPr sz="1050" spc="-5" dirty="0">
                          <a:solidFill>
                            <a:srgbClr val="B1A0C6"/>
                          </a:solidFill>
                          <a:latin typeface="Calibri"/>
                          <a:cs typeface="Calibri"/>
                        </a:rPr>
                        <a:t> </a:t>
                      </a:r>
                      <a:r>
                        <a:rPr sz="1050" dirty="0">
                          <a:solidFill>
                            <a:srgbClr val="B1A0C6"/>
                          </a:solidFill>
                          <a:latin typeface="Calibri"/>
                          <a:cs typeface="Calibri"/>
                        </a:rPr>
                        <a:t>f</a:t>
                      </a:r>
                      <a:r>
                        <a:rPr sz="1050" spc="-5" dirty="0">
                          <a:solidFill>
                            <a:srgbClr val="B1A0C6"/>
                          </a:solidFill>
                          <a:latin typeface="Calibri"/>
                          <a:cs typeface="Calibri"/>
                        </a:rPr>
                        <a:t>o</a:t>
                      </a:r>
                      <a:r>
                        <a:rPr sz="1050" dirty="0">
                          <a:solidFill>
                            <a:srgbClr val="B1A0C6"/>
                          </a:solidFill>
                          <a:latin typeface="Calibri"/>
                          <a:cs typeface="Calibri"/>
                        </a:rPr>
                        <a:t>r</a:t>
                      </a:r>
                      <a:r>
                        <a:rPr sz="1050" spc="-10" dirty="0">
                          <a:solidFill>
                            <a:srgbClr val="B1A0C6"/>
                          </a:solidFill>
                          <a:latin typeface="Calibri"/>
                          <a:cs typeface="Calibri"/>
                        </a:rPr>
                        <a:t> t</a:t>
                      </a:r>
                      <a:r>
                        <a:rPr sz="1050" spc="-5" dirty="0">
                          <a:solidFill>
                            <a:srgbClr val="B1A0C6"/>
                          </a:solidFill>
                          <a:latin typeface="Calibri"/>
                          <a:cs typeface="Calibri"/>
                        </a:rPr>
                        <a:t>h</a:t>
                      </a:r>
                      <a:r>
                        <a:rPr sz="1050" dirty="0">
                          <a:solidFill>
                            <a:srgbClr val="B1A0C6"/>
                          </a:solidFill>
                          <a:latin typeface="Calibri"/>
                          <a:cs typeface="Calibri"/>
                        </a:rPr>
                        <a:t>e c</a:t>
                      </a:r>
                      <a:r>
                        <a:rPr sz="1050" spc="-5" dirty="0">
                          <a:solidFill>
                            <a:srgbClr val="B1A0C6"/>
                          </a:solidFill>
                          <a:latin typeface="Calibri"/>
                          <a:cs typeface="Calibri"/>
                        </a:rPr>
                        <a:t>h</a:t>
                      </a:r>
                      <a:r>
                        <a:rPr sz="1050" dirty="0">
                          <a:solidFill>
                            <a:srgbClr val="B1A0C6"/>
                          </a:solidFill>
                          <a:latin typeface="Calibri"/>
                          <a:cs typeface="Calibri"/>
                        </a:rPr>
                        <a:t>i</a:t>
                      </a:r>
                      <a:r>
                        <a:rPr sz="1050" spc="-5" dirty="0">
                          <a:solidFill>
                            <a:srgbClr val="B1A0C6"/>
                          </a:solidFill>
                          <a:latin typeface="Calibri"/>
                          <a:cs typeface="Calibri"/>
                        </a:rPr>
                        <a:t>l</a:t>
                      </a:r>
                      <a:r>
                        <a:rPr sz="1050" dirty="0">
                          <a:solidFill>
                            <a:srgbClr val="B1A0C6"/>
                          </a:solidFill>
                          <a:latin typeface="Calibri"/>
                          <a:cs typeface="Calibri"/>
                        </a:rPr>
                        <a:t>d</a:t>
                      </a:r>
                      <a:endParaRPr sz="1050" dirty="0">
                        <a:latin typeface="Calibri"/>
                        <a:cs typeface="Calibri"/>
                      </a:endParaRPr>
                    </a:p>
                    <a:p>
                      <a:pPr marL="387985" indent="-342900">
                        <a:lnSpc>
                          <a:spcPct val="100000"/>
                        </a:lnSpc>
                        <a:spcBef>
                          <a:spcPts val="180"/>
                        </a:spcBef>
                        <a:buFont typeface="Symbol"/>
                        <a:buChar char=""/>
                        <a:tabLst>
                          <a:tab pos="387985" algn="l"/>
                        </a:tabLst>
                      </a:pPr>
                      <a:r>
                        <a:rPr sz="1050" spc="-5" dirty="0">
                          <a:solidFill>
                            <a:srgbClr val="B1A0C6"/>
                          </a:solidFill>
                          <a:latin typeface="Calibri"/>
                          <a:cs typeface="Calibri"/>
                        </a:rPr>
                        <a:t>T</a:t>
                      </a:r>
                      <a:r>
                        <a:rPr sz="1050" dirty="0">
                          <a:solidFill>
                            <a:srgbClr val="B1A0C6"/>
                          </a:solidFill>
                          <a:latin typeface="Calibri"/>
                          <a:cs typeface="Calibri"/>
                        </a:rPr>
                        <a:t>ra</a:t>
                      </a:r>
                      <a:r>
                        <a:rPr sz="1050" spc="-5" dirty="0">
                          <a:solidFill>
                            <a:srgbClr val="B1A0C6"/>
                          </a:solidFill>
                          <a:latin typeface="Calibri"/>
                          <a:cs typeface="Calibri"/>
                        </a:rPr>
                        <a:t>inin</a:t>
                      </a:r>
                      <a:r>
                        <a:rPr sz="1050" dirty="0">
                          <a:solidFill>
                            <a:srgbClr val="B1A0C6"/>
                          </a:solidFill>
                          <a:latin typeface="Calibri"/>
                          <a:cs typeface="Calibri"/>
                        </a:rPr>
                        <a:t>g</a:t>
                      </a:r>
                      <a:r>
                        <a:rPr sz="1050" spc="-30" dirty="0">
                          <a:solidFill>
                            <a:srgbClr val="B1A0C6"/>
                          </a:solidFill>
                          <a:latin typeface="Calibri"/>
                          <a:cs typeface="Calibri"/>
                        </a:rPr>
                        <a:t> </a:t>
                      </a:r>
                      <a:r>
                        <a:rPr sz="1050" spc="-5" dirty="0">
                          <a:solidFill>
                            <a:srgbClr val="B1A0C6"/>
                          </a:solidFill>
                          <a:latin typeface="Calibri"/>
                          <a:cs typeface="Calibri"/>
                        </a:rPr>
                        <a:t>fo</a:t>
                      </a:r>
                      <a:r>
                        <a:rPr sz="1050" dirty="0">
                          <a:solidFill>
                            <a:srgbClr val="B1A0C6"/>
                          </a:solidFill>
                          <a:latin typeface="Calibri"/>
                          <a:cs typeface="Calibri"/>
                        </a:rPr>
                        <a:t>r</a:t>
                      </a:r>
                      <a:r>
                        <a:rPr sz="1050" spc="-10" dirty="0">
                          <a:solidFill>
                            <a:srgbClr val="B1A0C6"/>
                          </a:solidFill>
                          <a:latin typeface="Calibri"/>
                          <a:cs typeface="Calibri"/>
                        </a:rPr>
                        <a:t> st</a:t>
                      </a:r>
                      <a:r>
                        <a:rPr sz="1050" spc="-5" dirty="0">
                          <a:solidFill>
                            <a:srgbClr val="B1A0C6"/>
                          </a:solidFill>
                          <a:latin typeface="Calibri"/>
                          <a:cs typeface="Calibri"/>
                        </a:rPr>
                        <a:t>u</a:t>
                      </a:r>
                      <a:r>
                        <a:rPr sz="1050" spc="-10" dirty="0">
                          <a:solidFill>
                            <a:srgbClr val="B1A0C6"/>
                          </a:solidFill>
                          <a:latin typeface="Calibri"/>
                          <a:cs typeface="Calibri"/>
                        </a:rPr>
                        <a:t>d</a:t>
                      </a:r>
                      <a:r>
                        <a:rPr sz="1050" dirty="0">
                          <a:solidFill>
                            <a:srgbClr val="B1A0C6"/>
                          </a:solidFill>
                          <a:latin typeface="Calibri"/>
                          <a:cs typeface="Calibri"/>
                        </a:rPr>
                        <a:t>en</a:t>
                      </a:r>
                      <a:r>
                        <a:rPr sz="1050" spc="-10" dirty="0">
                          <a:solidFill>
                            <a:srgbClr val="B1A0C6"/>
                          </a:solidFill>
                          <a:latin typeface="Calibri"/>
                          <a:cs typeface="Calibri"/>
                        </a:rPr>
                        <a:t>t</a:t>
                      </a:r>
                      <a:r>
                        <a:rPr sz="1050" dirty="0">
                          <a:solidFill>
                            <a:srgbClr val="B1A0C6"/>
                          </a:solidFill>
                          <a:latin typeface="Calibri"/>
                          <a:cs typeface="Calibri"/>
                        </a:rPr>
                        <a:t>s</a:t>
                      </a:r>
                      <a:r>
                        <a:rPr sz="1050" spc="-5" dirty="0">
                          <a:solidFill>
                            <a:srgbClr val="B1A0C6"/>
                          </a:solidFill>
                          <a:latin typeface="Calibri"/>
                          <a:cs typeface="Calibri"/>
                        </a:rPr>
                        <a:t> </a:t>
                      </a:r>
                      <a:r>
                        <a:rPr sz="1050" dirty="0">
                          <a:solidFill>
                            <a:srgbClr val="B1A0C6"/>
                          </a:solidFill>
                          <a:latin typeface="Calibri"/>
                          <a:cs typeface="Calibri"/>
                        </a:rPr>
                        <a:t>and</a:t>
                      </a:r>
                      <a:r>
                        <a:rPr sz="1050" spc="-20" dirty="0">
                          <a:solidFill>
                            <a:srgbClr val="B1A0C6"/>
                          </a:solidFill>
                          <a:latin typeface="Calibri"/>
                          <a:cs typeface="Calibri"/>
                        </a:rPr>
                        <a:t> </a:t>
                      </a:r>
                      <a:r>
                        <a:rPr sz="1050" dirty="0">
                          <a:solidFill>
                            <a:srgbClr val="B1A0C6"/>
                          </a:solidFill>
                          <a:latin typeface="Calibri"/>
                          <a:cs typeface="Calibri"/>
                        </a:rPr>
                        <a:t>NQT</a:t>
                      </a:r>
                      <a:r>
                        <a:rPr sz="1050" spc="-10" dirty="0">
                          <a:solidFill>
                            <a:srgbClr val="B1A0C6"/>
                          </a:solidFill>
                          <a:latin typeface="Calibri"/>
                          <a:cs typeface="Calibri"/>
                        </a:rPr>
                        <a:t>s</a:t>
                      </a:r>
                      <a:r>
                        <a:rPr sz="1050" dirty="0">
                          <a:solidFill>
                            <a:srgbClr val="B1A0C6"/>
                          </a:solidFill>
                          <a:latin typeface="Calibri"/>
                          <a:cs typeface="Calibri"/>
                        </a:rPr>
                        <a:t>.</a:t>
                      </a:r>
                      <a:endParaRPr sz="1050" dirty="0">
                        <a:latin typeface="Calibri"/>
                        <a:cs typeface="Calibri"/>
                      </a:endParaRPr>
                    </a:p>
                    <a:p>
                      <a:pPr marL="387985" indent="-342900">
                        <a:lnSpc>
                          <a:spcPct val="100000"/>
                        </a:lnSpc>
                        <a:spcBef>
                          <a:spcPts val="190"/>
                        </a:spcBef>
                        <a:buFont typeface="Symbol"/>
                        <a:buChar char=""/>
                        <a:tabLst>
                          <a:tab pos="387985" algn="l"/>
                        </a:tabLst>
                      </a:pPr>
                      <a:r>
                        <a:rPr sz="1050" dirty="0">
                          <a:solidFill>
                            <a:srgbClr val="B1A0C6"/>
                          </a:solidFill>
                          <a:latin typeface="Calibri"/>
                          <a:cs typeface="Calibri"/>
                        </a:rPr>
                        <a:t>Ac</a:t>
                      </a:r>
                      <a:r>
                        <a:rPr sz="1050" spc="-10" dirty="0">
                          <a:solidFill>
                            <a:srgbClr val="B1A0C6"/>
                          </a:solidFill>
                          <a:latin typeface="Calibri"/>
                          <a:cs typeface="Calibri"/>
                        </a:rPr>
                        <a:t>c</a:t>
                      </a:r>
                      <a:r>
                        <a:rPr sz="1050" dirty="0">
                          <a:solidFill>
                            <a:srgbClr val="B1A0C6"/>
                          </a:solidFill>
                          <a:latin typeface="Calibri"/>
                          <a:cs typeface="Calibri"/>
                        </a:rPr>
                        <a:t>ess</a:t>
                      </a:r>
                      <a:r>
                        <a:rPr sz="1050" spc="5" dirty="0">
                          <a:solidFill>
                            <a:srgbClr val="B1A0C6"/>
                          </a:solidFill>
                          <a:latin typeface="Calibri"/>
                          <a:cs typeface="Calibri"/>
                        </a:rPr>
                        <a:t> </a:t>
                      </a:r>
                      <a:r>
                        <a:rPr sz="1050" spc="-10" dirty="0">
                          <a:solidFill>
                            <a:srgbClr val="B1A0C6"/>
                          </a:solidFill>
                          <a:latin typeface="Calibri"/>
                          <a:cs typeface="Calibri"/>
                        </a:rPr>
                        <a:t>t</a:t>
                      </a:r>
                      <a:r>
                        <a:rPr sz="1050" dirty="0">
                          <a:solidFill>
                            <a:srgbClr val="B1A0C6"/>
                          </a:solidFill>
                          <a:latin typeface="Calibri"/>
                          <a:cs typeface="Calibri"/>
                        </a:rPr>
                        <a:t>o</a:t>
                      </a:r>
                      <a:r>
                        <a:rPr sz="1050" spc="-5" dirty="0">
                          <a:solidFill>
                            <a:srgbClr val="B1A0C6"/>
                          </a:solidFill>
                          <a:latin typeface="Calibri"/>
                          <a:cs typeface="Calibri"/>
                        </a:rPr>
                        <a:t> t</a:t>
                      </a:r>
                      <a:r>
                        <a:rPr sz="1050" dirty="0">
                          <a:solidFill>
                            <a:srgbClr val="B1A0C6"/>
                          </a:solidFill>
                          <a:latin typeface="Calibri"/>
                          <a:cs typeface="Calibri"/>
                        </a:rPr>
                        <a:t>ra</a:t>
                      </a:r>
                      <a:r>
                        <a:rPr sz="1050" spc="-5" dirty="0">
                          <a:solidFill>
                            <a:srgbClr val="B1A0C6"/>
                          </a:solidFill>
                          <a:latin typeface="Calibri"/>
                          <a:cs typeface="Calibri"/>
                        </a:rPr>
                        <a:t>inin</a:t>
                      </a:r>
                      <a:r>
                        <a:rPr sz="1050" dirty="0">
                          <a:solidFill>
                            <a:srgbClr val="B1A0C6"/>
                          </a:solidFill>
                          <a:latin typeface="Calibri"/>
                          <a:cs typeface="Calibri"/>
                        </a:rPr>
                        <a:t>g</a:t>
                      </a:r>
                      <a:r>
                        <a:rPr sz="1050" spc="-20" dirty="0">
                          <a:solidFill>
                            <a:srgbClr val="B1A0C6"/>
                          </a:solidFill>
                          <a:latin typeface="Calibri"/>
                          <a:cs typeface="Calibri"/>
                        </a:rPr>
                        <a:t> </a:t>
                      </a:r>
                      <a:r>
                        <a:rPr sz="1050" dirty="0">
                          <a:solidFill>
                            <a:srgbClr val="B1A0C6"/>
                          </a:solidFill>
                          <a:latin typeface="Calibri"/>
                          <a:cs typeface="Calibri"/>
                        </a:rPr>
                        <a:t>as</a:t>
                      </a:r>
                      <a:r>
                        <a:rPr sz="1050" spc="-5" dirty="0">
                          <a:solidFill>
                            <a:srgbClr val="B1A0C6"/>
                          </a:solidFill>
                          <a:latin typeface="Calibri"/>
                          <a:cs typeface="Calibri"/>
                        </a:rPr>
                        <a:t> </a:t>
                      </a:r>
                      <a:r>
                        <a:rPr sz="1050" dirty="0">
                          <a:solidFill>
                            <a:srgbClr val="B1A0C6"/>
                          </a:solidFill>
                          <a:latin typeface="Calibri"/>
                          <a:cs typeface="Calibri"/>
                        </a:rPr>
                        <a:t>ap</a:t>
                      </a:r>
                      <a:r>
                        <a:rPr sz="1050" spc="-10" dirty="0">
                          <a:solidFill>
                            <a:srgbClr val="B1A0C6"/>
                          </a:solidFill>
                          <a:latin typeface="Calibri"/>
                          <a:cs typeface="Calibri"/>
                        </a:rPr>
                        <a:t>p</a:t>
                      </a:r>
                      <a:r>
                        <a:rPr sz="1050" dirty="0">
                          <a:solidFill>
                            <a:srgbClr val="B1A0C6"/>
                          </a:solidFill>
                          <a:latin typeface="Calibri"/>
                          <a:cs typeface="Calibri"/>
                        </a:rPr>
                        <a:t>r</a:t>
                      </a:r>
                      <a:r>
                        <a:rPr sz="1050" spc="-5" dirty="0">
                          <a:solidFill>
                            <a:srgbClr val="B1A0C6"/>
                          </a:solidFill>
                          <a:latin typeface="Calibri"/>
                          <a:cs typeface="Calibri"/>
                        </a:rPr>
                        <a:t>opria</a:t>
                      </a:r>
                      <a:r>
                        <a:rPr sz="1050" spc="-10" dirty="0">
                          <a:solidFill>
                            <a:srgbClr val="B1A0C6"/>
                          </a:solidFill>
                          <a:latin typeface="Calibri"/>
                          <a:cs typeface="Calibri"/>
                        </a:rPr>
                        <a:t>t</a:t>
                      </a:r>
                      <a:r>
                        <a:rPr sz="1050" dirty="0">
                          <a:solidFill>
                            <a:srgbClr val="B1A0C6"/>
                          </a:solidFill>
                          <a:latin typeface="Calibri"/>
                          <a:cs typeface="Calibri"/>
                        </a:rPr>
                        <a:t>e.</a:t>
                      </a:r>
                      <a:endParaRPr sz="1050" dirty="0">
                        <a:latin typeface="Calibri"/>
                        <a:cs typeface="Calibri"/>
                      </a:endParaRPr>
                    </a:p>
                    <a:p>
                      <a:pPr marL="387985" indent="-342900">
                        <a:lnSpc>
                          <a:spcPct val="100000"/>
                        </a:lnSpc>
                        <a:spcBef>
                          <a:spcPts val="190"/>
                        </a:spcBef>
                        <a:buFont typeface="Symbol"/>
                        <a:buChar char=""/>
                        <a:tabLst>
                          <a:tab pos="387985" algn="l"/>
                        </a:tabLst>
                      </a:pPr>
                      <a:r>
                        <a:rPr sz="1050" spc="-5" dirty="0">
                          <a:solidFill>
                            <a:srgbClr val="B1A0C6"/>
                          </a:solidFill>
                          <a:latin typeface="Calibri"/>
                          <a:cs typeface="Calibri"/>
                        </a:rPr>
                        <a:t>Wh</a:t>
                      </a:r>
                      <a:r>
                        <a:rPr sz="1050" spc="-10" dirty="0">
                          <a:solidFill>
                            <a:srgbClr val="B1A0C6"/>
                          </a:solidFill>
                          <a:latin typeface="Calibri"/>
                          <a:cs typeface="Calibri"/>
                        </a:rPr>
                        <a:t>o</a:t>
                      </a:r>
                      <a:r>
                        <a:rPr sz="1050" dirty="0">
                          <a:solidFill>
                            <a:srgbClr val="B1A0C6"/>
                          </a:solidFill>
                          <a:latin typeface="Calibri"/>
                          <a:cs typeface="Calibri"/>
                        </a:rPr>
                        <a:t>le</a:t>
                      </a:r>
                      <a:r>
                        <a:rPr sz="1050" spc="-15" dirty="0">
                          <a:solidFill>
                            <a:srgbClr val="B1A0C6"/>
                          </a:solidFill>
                          <a:latin typeface="Calibri"/>
                          <a:cs typeface="Calibri"/>
                        </a:rPr>
                        <a:t> </a:t>
                      </a:r>
                      <a:r>
                        <a:rPr sz="1050" spc="-10" dirty="0">
                          <a:solidFill>
                            <a:srgbClr val="B1A0C6"/>
                          </a:solidFill>
                          <a:latin typeface="Calibri"/>
                          <a:cs typeface="Calibri"/>
                        </a:rPr>
                        <a:t>s</a:t>
                      </a:r>
                      <a:r>
                        <a:rPr sz="1050" dirty="0">
                          <a:solidFill>
                            <a:srgbClr val="B1A0C6"/>
                          </a:solidFill>
                          <a:latin typeface="Calibri"/>
                          <a:cs typeface="Calibri"/>
                        </a:rPr>
                        <a:t>c</a:t>
                      </a:r>
                      <a:r>
                        <a:rPr sz="1050" spc="-10" dirty="0">
                          <a:solidFill>
                            <a:srgbClr val="B1A0C6"/>
                          </a:solidFill>
                          <a:latin typeface="Calibri"/>
                          <a:cs typeface="Calibri"/>
                        </a:rPr>
                        <a:t>h</a:t>
                      </a:r>
                      <a:r>
                        <a:rPr sz="1050" spc="-5" dirty="0">
                          <a:solidFill>
                            <a:srgbClr val="B1A0C6"/>
                          </a:solidFill>
                          <a:latin typeface="Calibri"/>
                          <a:cs typeface="Calibri"/>
                        </a:rPr>
                        <a:t>oo</a:t>
                      </a:r>
                      <a:r>
                        <a:rPr sz="1050" dirty="0">
                          <a:solidFill>
                            <a:srgbClr val="B1A0C6"/>
                          </a:solidFill>
                          <a:latin typeface="Calibri"/>
                          <a:cs typeface="Calibri"/>
                        </a:rPr>
                        <a:t>l </a:t>
                      </a:r>
                      <a:r>
                        <a:rPr sz="1050" spc="-5" dirty="0">
                          <a:solidFill>
                            <a:srgbClr val="B1A0C6"/>
                          </a:solidFill>
                          <a:latin typeface="Calibri"/>
                          <a:cs typeface="Calibri"/>
                        </a:rPr>
                        <a:t>po</a:t>
                      </a:r>
                      <a:r>
                        <a:rPr sz="1050" dirty="0">
                          <a:solidFill>
                            <a:srgbClr val="B1A0C6"/>
                          </a:solidFill>
                          <a:latin typeface="Calibri"/>
                          <a:cs typeface="Calibri"/>
                        </a:rPr>
                        <a:t>l</a:t>
                      </a:r>
                      <a:r>
                        <a:rPr sz="1050" spc="-5" dirty="0">
                          <a:solidFill>
                            <a:srgbClr val="B1A0C6"/>
                          </a:solidFill>
                          <a:latin typeface="Calibri"/>
                          <a:cs typeface="Calibri"/>
                        </a:rPr>
                        <a:t>i</a:t>
                      </a:r>
                      <a:r>
                        <a:rPr sz="1050" dirty="0">
                          <a:solidFill>
                            <a:srgbClr val="B1A0C6"/>
                          </a:solidFill>
                          <a:latin typeface="Calibri"/>
                          <a:cs typeface="Calibri"/>
                        </a:rPr>
                        <a:t>c</a:t>
                      </a:r>
                      <a:r>
                        <a:rPr sz="1050" spc="-5" dirty="0">
                          <a:solidFill>
                            <a:srgbClr val="B1A0C6"/>
                          </a:solidFill>
                          <a:latin typeface="Calibri"/>
                          <a:cs typeface="Calibri"/>
                        </a:rPr>
                        <a:t>i</a:t>
                      </a:r>
                      <a:r>
                        <a:rPr sz="1050" dirty="0">
                          <a:solidFill>
                            <a:srgbClr val="B1A0C6"/>
                          </a:solidFill>
                          <a:latin typeface="Calibri"/>
                          <a:cs typeface="Calibri"/>
                        </a:rPr>
                        <a:t>es </a:t>
                      </a:r>
                      <a:r>
                        <a:rPr sz="1050" spc="-5" dirty="0">
                          <a:solidFill>
                            <a:srgbClr val="B1A0C6"/>
                          </a:solidFill>
                          <a:latin typeface="Calibri"/>
                          <a:cs typeface="Calibri"/>
                        </a:rPr>
                        <a:t>an</a:t>
                      </a:r>
                      <a:r>
                        <a:rPr sz="1050" dirty="0">
                          <a:solidFill>
                            <a:srgbClr val="B1A0C6"/>
                          </a:solidFill>
                          <a:latin typeface="Calibri"/>
                          <a:cs typeface="Calibri"/>
                        </a:rPr>
                        <a:t>d</a:t>
                      </a:r>
                      <a:r>
                        <a:rPr sz="1050" spc="-15" dirty="0">
                          <a:solidFill>
                            <a:srgbClr val="B1A0C6"/>
                          </a:solidFill>
                          <a:latin typeface="Calibri"/>
                          <a:cs typeface="Calibri"/>
                        </a:rPr>
                        <a:t> </a:t>
                      </a:r>
                      <a:r>
                        <a:rPr sz="1050" spc="-5" dirty="0">
                          <a:solidFill>
                            <a:srgbClr val="B1A0C6"/>
                          </a:solidFill>
                          <a:latin typeface="Calibri"/>
                          <a:cs typeface="Calibri"/>
                        </a:rPr>
                        <a:t>pro</a:t>
                      </a:r>
                      <a:r>
                        <a:rPr sz="1050" dirty="0">
                          <a:solidFill>
                            <a:srgbClr val="B1A0C6"/>
                          </a:solidFill>
                          <a:latin typeface="Calibri"/>
                          <a:cs typeface="Calibri"/>
                        </a:rPr>
                        <a:t>ced</a:t>
                      </a:r>
                      <a:r>
                        <a:rPr sz="1050" spc="-10" dirty="0">
                          <a:solidFill>
                            <a:srgbClr val="B1A0C6"/>
                          </a:solidFill>
                          <a:latin typeface="Calibri"/>
                          <a:cs typeface="Calibri"/>
                        </a:rPr>
                        <a:t>u</a:t>
                      </a:r>
                      <a:r>
                        <a:rPr sz="1050" dirty="0">
                          <a:solidFill>
                            <a:srgbClr val="B1A0C6"/>
                          </a:solidFill>
                          <a:latin typeface="Calibri"/>
                          <a:cs typeface="Calibri"/>
                        </a:rPr>
                        <a:t>res</a:t>
                      </a:r>
                      <a:r>
                        <a:rPr sz="1050" spc="-25" dirty="0">
                          <a:solidFill>
                            <a:srgbClr val="B1A0C6"/>
                          </a:solidFill>
                          <a:latin typeface="Calibri"/>
                          <a:cs typeface="Calibri"/>
                        </a:rPr>
                        <a:t> </a:t>
                      </a:r>
                      <a:r>
                        <a:rPr sz="1050" dirty="0">
                          <a:solidFill>
                            <a:srgbClr val="B1A0C6"/>
                          </a:solidFill>
                          <a:latin typeface="Calibri"/>
                          <a:cs typeface="Calibri"/>
                        </a:rPr>
                        <a:t>in</a:t>
                      </a:r>
                      <a:r>
                        <a:rPr sz="1050" spc="-15" dirty="0">
                          <a:solidFill>
                            <a:srgbClr val="B1A0C6"/>
                          </a:solidFill>
                          <a:latin typeface="Calibri"/>
                          <a:cs typeface="Calibri"/>
                        </a:rPr>
                        <a:t> </a:t>
                      </a:r>
                      <a:r>
                        <a:rPr sz="1050" spc="-5" dirty="0">
                          <a:solidFill>
                            <a:srgbClr val="B1A0C6"/>
                          </a:solidFill>
                          <a:latin typeface="Calibri"/>
                          <a:cs typeface="Calibri"/>
                        </a:rPr>
                        <a:t>pl</a:t>
                      </a:r>
                      <a:r>
                        <a:rPr sz="1050" dirty="0">
                          <a:solidFill>
                            <a:srgbClr val="B1A0C6"/>
                          </a:solidFill>
                          <a:latin typeface="Calibri"/>
                          <a:cs typeface="Calibri"/>
                        </a:rPr>
                        <a:t>a</a:t>
                      </a:r>
                      <a:r>
                        <a:rPr sz="1050" spc="-5" dirty="0">
                          <a:solidFill>
                            <a:srgbClr val="B1A0C6"/>
                          </a:solidFill>
                          <a:latin typeface="Calibri"/>
                          <a:cs typeface="Calibri"/>
                        </a:rPr>
                        <a:t>c</a:t>
                      </a:r>
                      <a:r>
                        <a:rPr sz="1050" dirty="0">
                          <a:solidFill>
                            <a:srgbClr val="B1A0C6"/>
                          </a:solidFill>
                          <a:latin typeface="Calibri"/>
                          <a:cs typeface="Calibri"/>
                        </a:rPr>
                        <a:t>e.</a:t>
                      </a:r>
                      <a:endParaRPr sz="105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6F2F9F"/>
                    </a:solidFill>
                  </a:tcPr>
                </a:tc>
                <a:extLst>
                  <a:ext uri="{0D108BD9-81ED-4DB2-BD59-A6C34878D82A}">
                    <a16:rowId xmlns:a16="http://schemas.microsoft.com/office/drawing/2014/main" val="10003"/>
                  </a:ext>
                </a:extLst>
              </a:tr>
            </a:tbl>
          </a:graphicData>
        </a:graphic>
      </p:graphicFrame>
      <p:pic>
        <p:nvPicPr>
          <p:cNvPr id="5" name="Picture 2" descr="Panshanger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762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26582" y="6302252"/>
            <a:ext cx="838200"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Next</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08603"/>
            <a:ext cx="8382000" cy="563562"/>
          </a:xfrm>
        </p:spPr>
        <p:txBody>
          <a:bodyPr>
            <a:normAutofit fontScale="90000"/>
          </a:bodyPr>
          <a:lstStyle/>
          <a:p>
            <a:r>
              <a:rPr lang="en-GB" sz="3600" dirty="0">
                <a:solidFill>
                  <a:srgbClr val="00B050"/>
                </a:solidFill>
              </a:rPr>
              <a:t>Area of Need: </a:t>
            </a:r>
            <a:r>
              <a:rPr lang="en-GB" sz="3600" dirty="0" smtClean="0">
                <a:solidFill>
                  <a:srgbClr val="00B050"/>
                </a:solidFill>
              </a:rPr>
              <a:t>Cognition </a:t>
            </a:r>
            <a:r>
              <a:rPr lang="en-GB" sz="3600" dirty="0">
                <a:solidFill>
                  <a:srgbClr val="00B050"/>
                </a:solidFill>
              </a:rPr>
              <a:t>and Learning</a:t>
            </a:r>
          </a:p>
        </p:txBody>
      </p:sp>
      <p:graphicFrame>
        <p:nvGraphicFramePr>
          <p:cNvPr id="4" name="Table 3"/>
          <p:cNvGraphicFramePr>
            <a:graphicFrameLocks noGrp="1"/>
          </p:cNvGraphicFramePr>
          <p:nvPr>
            <p:extLst>
              <p:ext uri="{D42A27DB-BD31-4B8C-83A1-F6EECF244321}">
                <p14:modId xmlns:p14="http://schemas.microsoft.com/office/powerpoint/2010/main" val="3816382884"/>
              </p:ext>
            </p:extLst>
          </p:nvPr>
        </p:nvGraphicFramePr>
        <p:xfrm>
          <a:off x="457200" y="762000"/>
          <a:ext cx="7543800" cy="5257800"/>
        </p:xfrm>
        <a:graphic>
          <a:graphicData uri="http://schemas.openxmlformats.org/drawingml/2006/table">
            <a:tbl>
              <a:tblPr/>
              <a:tblGrid>
                <a:gridCol w="2515102">
                  <a:extLst>
                    <a:ext uri="{9D8B030D-6E8A-4147-A177-3AD203B41FA5}">
                      <a16:colId xmlns:a16="http://schemas.microsoft.com/office/drawing/2014/main" val="20000"/>
                    </a:ext>
                  </a:extLst>
                </a:gridCol>
                <a:gridCol w="2561875">
                  <a:extLst>
                    <a:ext uri="{9D8B030D-6E8A-4147-A177-3AD203B41FA5}">
                      <a16:colId xmlns:a16="http://schemas.microsoft.com/office/drawing/2014/main" val="20001"/>
                    </a:ext>
                  </a:extLst>
                </a:gridCol>
                <a:gridCol w="2466823">
                  <a:extLst>
                    <a:ext uri="{9D8B030D-6E8A-4147-A177-3AD203B41FA5}">
                      <a16:colId xmlns:a16="http://schemas.microsoft.com/office/drawing/2014/main" val="20002"/>
                    </a:ext>
                  </a:extLst>
                </a:gridCol>
              </a:tblGrid>
              <a:tr h="238064">
                <a:tc>
                  <a:txBody>
                    <a:bodyPr/>
                    <a:lstStyle/>
                    <a:p>
                      <a:pPr algn="ctr">
                        <a:spcAft>
                          <a:spcPts val="0"/>
                        </a:spcAft>
                      </a:pPr>
                      <a:r>
                        <a:rPr lang="en-GB" sz="900" b="1" dirty="0">
                          <a:effectLst/>
                          <a:latin typeface="Comic Sans MS" panose="030F0702030302020204" pitchFamily="66" charset="0"/>
                          <a:ea typeface="Times New Roman"/>
                        </a:rPr>
                        <a:t>For All children as Appropriate – ‘Wave 1’</a:t>
                      </a:r>
                      <a:endParaRPr lang="en-GB" sz="900" dirty="0">
                        <a:effectLst/>
                        <a:latin typeface="Comic Sans MS" panose="030F0702030302020204" pitchFamily="66"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a:effectLst/>
                          <a:latin typeface="Comic Sans MS" panose="030F0702030302020204" pitchFamily="66" charset="0"/>
                          <a:ea typeface="Times New Roman"/>
                        </a:rPr>
                        <a:t>Catch Up – ‘Wave 2’</a:t>
                      </a:r>
                      <a:endParaRPr lang="en-GB" sz="900">
                        <a:effectLst/>
                        <a:latin typeface="Comic Sans MS" panose="030F0702030302020204" pitchFamily="66"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dirty="0">
                          <a:effectLst/>
                          <a:latin typeface="Comic Sans MS" panose="030F0702030302020204" pitchFamily="66" charset="0"/>
                          <a:ea typeface="Times New Roman"/>
                        </a:rPr>
                        <a:t>SEND – ‘Wave 3’</a:t>
                      </a:r>
                      <a:endParaRPr lang="en-GB" sz="900" dirty="0">
                        <a:effectLst/>
                        <a:latin typeface="Comic Sans MS" panose="030F0702030302020204" pitchFamily="66"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19736">
                <a:tc>
                  <a:txBody>
                    <a:bodyPr/>
                    <a:lstStyle/>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Differentiated planning, activities and delivery </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Different teaching styles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Use of rhymes </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Mnemonics for spelling or handwriting formation </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Interactive whiteboards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Use of apparatus for more practical application </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General support from an adult</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Peer support</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Use of learning objectives and success criteria</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Marking relating to success criteria</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Peer marking</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Individual, group and class targets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Small group work</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Paired work</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Vocabulary lists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Bank of words </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Writing frames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Dictionary and thesaurus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Pictures or cartoon strip instead of written prose</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Cut and stick activities for labelling rather than writing own labels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Computer programs e.g. Clicker 5 – </a:t>
                      </a:r>
                      <a:r>
                        <a:rPr lang="en-GB" sz="800" dirty="0">
                          <a:solidFill>
                            <a:srgbClr val="99CC00"/>
                          </a:solidFill>
                          <a:effectLst/>
                          <a:latin typeface="Comic Sans MS" panose="030F0702030302020204" pitchFamily="66" charset="0"/>
                          <a:ea typeface="Times New Roman"/>
                        </a:rPr>
                        <a:t>2 Simple painting</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Keywords displayed</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Word wheels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Use of 100 square / individual and whole class, number lines, odd / even number line, posters / signs reinforcing knowledge e.g. 100cm = 1m</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Class displays </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Interactive displays </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Specific apparatus areas </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Labelled drawers </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Labelled objects </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effectLst/>
                          <a:latin typeface="Comic Sans MS" panose="030F0702030302020204" pitchFamily="66" charset="0"/>
                          <a:ea typeface="Times New Roman"/>
                        </a:rPr>
                        <a:t>Makaton signs used and displayed</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228600" algn="l"/>
                        </a:tabLst>
                      </a:pPr>
                      <a:r>
                        <a:rPr lang="en-GB" sz="800" dirty="0">
                          <a:solidFill>
                            <a:srgbClr val="99CC00"/>
                          </a:solidFill>
                          <a:effectLst/>
                          <a:latin typeface="Comic Sans MS" panose="030F0702030302020204" pitchFamily="66" charset="0"/>
                          <a:ea typeface="Times New Roman"/>
                        </a:rPr>
                        <a:t>Daily routine</a:t>
                      </a:r>
                      <a:endParaRPr lang="en-GB" sz="900" dirty="0">
                        <a:effectLst/>
                        <a:latin typeface="Comic Sans MS" panose="030F0702030302020204" pitchFamily="66"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Group Education Plans/ IEP’s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Additional in class support from adults - CT,TA, student, parent</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Additional use of apparatus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differentiated groups e.g. tracks/ differentiated spellings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Additional slots for reading</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Reading games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Sorting and matching words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Y5 / Y6 Reading buddies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SENCO support in nursery for assessment</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SENCO informal assessment</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Handwriting 1:1 and groups </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Fine motor skills groups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Gross motor skills groups.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solidFill>
                            <a:srgbClr val="99CC00"/>
                          </a:solidFill>
                          <a:effectLst/>
                          <a:latin typeface="Comic Sans MS" panose="030F0702030302020204" pitchFamily="66" charset="0"/>
                          <a:ea typeface="Times New Roman"/>
                        </a:rPr>
                        <a:t>Small group teaching for speech and language support.</a:t>
                      </a:r>
                      <a:endParaRPr lang="en-GB" sz="900" dirty="0">
                        <a:solidFill>
                          <a:srgbClr val="99CC00"/>
                        </a:solidFill>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solidFill>
                            <a:srgbClr val="99CC00"/>
                          </a:solidFill>
                          <a:effectLst/>
                          <a:latin typeface="Comic Sans MS" panose="030F0702030302020204" pitchFamily="66" charset="0"/>
                          <a:ea typeface="Times New Roman"/>
                        </a:rPr>
                        <a:t>Group photo’s</a:t>
                      </a:r>
                      <a:endParaRPr lang="en-GB" sz="900" dirty="0">
                        <a:solidFill>
                          <a:srgbClr val="99CC00"/>
                        </a:solidFill>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solidFill>
                            <a:srgbClr val="99CC00"/>
                          </a:solidFill>
                          <a:effectLst/>
                          <a:latin typeface="Comic Sans MS" panose="030F0702030302020204" pitchFamily="66" charset="0"/>
                          <a:ea typeface="Times New Roman"/>
                        </a:rPr>
                        <a:t>Adult photographs</a:t>
                      </a:r>
                      <a:endParaRPr lang="en-GB" sz="900" dirty="0">
                        <a:solidFill>
                          <a:srgbClr val="99CC00"/>
                        </a:solidFill>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solidFill>
                            <a:srgbClr val="99CC00"/>
                          </a:solidFill>
                          <a:effectLst/>
                          <a:latin typeface="Comic Sans MS" panose="030F0702030302020204" pitchFamily="66" charset="0"/>
                          <a:ea typeface="Times New Roman"/>
                        </a:rPr>
                        <a:t>Small group teaching for </a:t>
                      </a:r>
                      <a:r>
                        <a:rPr lang="en-GB" sz="800" dirty="0" smtClean="0">
                          <a:solidFill>
                            <a:srgbClr val="99CC00"/>
                          </a:solidFill>
                          <a:effectLst/>
                          <a:latin typeface="Comic Sans MS" panose="030F0702030302020204" pitchFamily="66" charset="0"/>
                          <a:ea typeface="Times New Roman"/>
                        </a:rPr>
                        <a:t>EAL</a:t>
                      </a:r>
                      <a:endParaRPr lang="en-GB" sz="900" dirty="0">
                        <a:solidFill>
                          <a:srgbClr val="FF0000"/>
                        </a:solidFill>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solidFill>
                            <a:srgbClr val="FF0000"/>
                          </a:solidFill>
                          <a:effectLst/>
                          <a:latin typeface="Comic Sans MS" panose="030F0702030302020204" pitchFamily="66" charset="0"/>
                          <a:ea typeface="Times New Roman"/>
                        </a:rPr>
                        <a:t>Catch up plans for phonics.</a:t>
                      </a:r>
                      <a:endParaRPr lang="en-GB" sz="900" dirty="0">
                        <a:solidFill>
                          <a:srgbClr val="FF0000"/>
                        </a:solidFill>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solidFill>
                            <a:srgbClr val="FF0000"/>
                          </a:solidFill>
                          <a:effectLst/>
                          <a:latin typeface="Comic Sans MS" panose="030F0702030302020204" pitchFamily="66" charset="0"/>
                          <a:ea typeface="Times New Roman"/>
                        </a:rPr>
                        <a:t>Key words sent home.</a:t>
                      </a:r>
                      <a:endParaRPr lang="en-GB" sz="900" dirty="0">
                        <a:solidFill>
                          <a:srgbClr val="FF0000"/>
                        </a:solidFill>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solidFill>
                            <a:srgbClr val="FF0000"/>
                          </a:solidFill>
                          <a:effectLst/>
                          <a:latin typeface="Comic Sans MS" panose="030F0702030302020204" pitchFamily="66" charset="0"/>
                          <a:ea typeface="Times New Roman"/>
                        </a:rPr>
                        <a:t>Increased visual aids</a:t>
                      </a:r>
                      <a:endParaRPr lang="en-GB" sz="900" dirty="0">
                        <a:solidFill>
                          <a:srgbClr val="FF0000"/>
                        </a:solidFill>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solidFill>
                            <a:srgbClr val="FF0000"/>
                          </a:solidFill>
                          <a:effectLst/>
                          <a:latin typeface="Comic Sans MS" panose="030F0702030302020204" pitchFamily="66" charset="0"/>
                          <a:ea typeface="Times New Roman"/>
                        </a:rPr>
                        <a:t>Differentiated delivery</a:t>
                      </a:r>
                      <a:endParaRPr lang="en-GB" sz="900" dirty="0">
                        <a:solidFill>
                          <a:srgbClr val="FF0000"/>
                        </a:solidFill>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solidFill>
                            <a:srgbClr val="FF0000"/>
                          </a:solidFill>
                          <a:effectLst/>
                          <a:latin typeface="Comic Sans MS" panose="030F0702030302020204" pitchFamily="66" charset="0"/>
                          <a:ea typeface="Times New Roman"/>
                        </a:rPr>
                        <a:t>Withdrawal groups.</a:t>
                      </a:r>
                      <a:r>
                        <a:rPr lang="en-GB" sz="800" dirty="0">
                          <a:solidFill>
                            <a:srgbClr val="FF00FF"/>
                          </a:solidFill>
                          <a:effectLst/>
                          <a:latin typeface="Comic Sans MS" panose="030F0702030302020204" pitchFamily="66" charset="0"/>
                          <a:ea typeface="Times New Roman"/>
                        </a:rPr>
                        <a:t> </a:t>
                      </a:r>
                      <a:endParaRPr lang="en-GB" sz="900" dirty="0">
                        <a:solidFill>
                          <a:srgbClr val="FF00FF"/>
                        </a:solidFill>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Use of ICT programs e.g. Clicker 5</a:t>
                      </a:r>
                      <a:r>
                        <a:rPr lang="en-GB" sz="800" dirty="0">
                          <a:solidFill>
                            <a:srgbClr val="3366FF"/>
                          </a:solidFill>
                          <a:effectLst/>
                          <a:latin typeface="Comic Sans MS" panose="030F0702030302020204" pitchFamily="66" charset="0"/>
                          <a:ea typeface="Times New Roman"/>
                        </a:rPr>
                        <a:t>/ Easy keys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solidFill>
                            <a:srgbClr val="FF00FF"/>
                          </a:solidFill>
                          <a:effectLst/>
                          <a:latin typeface="Comic Sans MS" panose="030F0702030302020204" pitchFamily="66" charset="0"/>
                          <a:ea typeface="Times New Roman"/>
                        </a:rPr>
                        <a:t>Booster Sessions</a:t>
                      </a:r>
                      <a:endParaRPr lang="en-GB" sz="900" dirty="0">
                        <a:solidFill>
                          <a:srgbClr val="FF00FF"/>
                        </a:solidFill>
                        <a:effectLst/>
                        <a:latin typeface="Comic Sans MS" panose="030F0702030302020204" pitchFamily="66"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Involvement of outside agencies e.g. Educational Psychologist, Pre School Advisory service. Speech and Language</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Individual Education Plans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Implementation of programmes developed by </a:t>
                      </a:r>
                      <a:r>
                        <a:rPr lang="en-GB" sz="800" dirty="0" smtClean="0">
                          <a:effectLst/>
                          <a:latin typeface="Comic Sans MS" panose="030F0702030302020204" pitchFamily="66" charset="0"/>
                          <a:ea typeface="Times New Roman"/>
                        </a:rPr>
                        <a:t>SENDCO </a:t>
                      </a:r>
                      <a:r>
                        <a:rPr lang="en-GB" sz="800" dirty="0">
                          <a:effectLst/>
                          <a:latin typeface="Comic Sans MS" panose="030F0702030302020204" pitchFamily="66" charset="0"/>
                          <a:ea typeface="Times New Roman"/>
                        </a:rPr>
                        <a:t>and/or outside professionals</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One-to-one CA support</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Makaton</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Intensive literacy support</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Daily individual reading</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Intensive numeracy support</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effectLst/>
                          <a:latin typeface="Comic Sans MS" panose="030F0702030302020204" pitchFamily="66" charset="0"/>
                          <a:ea typeface="Times New Roman"/>
                        </a:rPr>
                        <a:t>CAF / TAF</a:t>
                      </a:r>
                      <a:endParaRPr lang="en-GB" sz="900" dirty="0">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solidFill>
                            <a:srgbClr val="FF0000"/>
                          </a:solidFill>
                          <a:effectLst/>
                          <a:latin typeface="Comic Sans MS" panose="030F0702030302020204" pitchFamily="66" charset="0"/>
                          <a:ea typeface="Times New Roman"/>
                        </a:rPr>
                        <a:t>Individual Task List</a:t>
                      </a:r>
                      <a:endParaRPr lang="en-GB" sz="900" dirty="0">
                        <a:solidFill>
                          <a:srgbClr val="FF0000"/>
                        </a:solidFill>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solidFill>
                            <a:srgbClr val="FF0000"/>
                          </a:solidFill>
                          <a:effectLst/>
                          <a:latin typeface="Comic Sans MS" panose="030F0702030302020204" pitchFamily="66" charset="0"/>
                          <a:ea typeface="Times New Roman"/>
                        </a:rPr>
                        <a:t>Individualised curriculum</a:t>
                      </a:r>
                      <a:endParaRPr lang="en-GB" sz="900" dirty="0">
                        <a:solidFill>
                          <a:srgbClr val="FF0000"/>
                        </a:solidFill>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solidFill>
                            <a:srgbClr val="3366FF"/>
                          </a:solidFill>
                          <a:effectLst/>
                          <a:latin typeface="Comic Sans MS" panose="030F0702030302020204" pitchFamily="66" charset="0"/>
                          <a:ea typeface="Times New Roman"/>
                        </a:rPr>
                        <a:t>Use of lower case keyboard</a:t>
                      </a:r>
                      <a:endParaRPr lang="en-GB" sz="900" dirty="0">
                        <a:solidFill>
                          <a:srgbClr val="3366FF"/>
                        </a:solidFill>
                        <a:effectLst/>
                        <a:latin typeface="Comic Sans MS" panose="030F0702030302020204" pitchFamily="66" charset="0"/>
                        <a:ea typeface="Times New Roman"/>
                      </a:endParaRPr>
                    </a:p>
                    <a:p>
                      <a:pPr marL="342900" lvl="0" indent="-342900">
                        <a:spcAft>
                          <a:spcPts val="0"/>
                        </a:spcAft>
                        <a:buFont typeface="Symbol"/>
                        <a:buChar char=""/>
                        <a:tabLst>
                          <a:tab pos="457200" algn="l"/>
                        </a:tabLst>
                      </a:pPr>
                      <a:r>
                        <a:rPr lang="en-GB" sz="800" dirty="0">
                          <a:solidFill>
                            <a:srgbClr val="3366FF"/>
                          </a:solidFill>
                          <a:effectLst/>
                          <a:latin typeface="Comic Sans MS" panose="030F0702030302020204" pitchFamily="66" charset="0"/>
                          <a:ea typeface="Times New Roman"/>
                        </a:rPr>
                        <a:t>Visual timetables - Individual</a:t>
                      </a:r>
                      <a:endParaRPr lang="en-GB" sz="900" dirty="0">
                        <a:solidFill>
                          <a:srgbClr val="3366FF"/>
                        </a:solidFill>
                        <a:effectLst/>
                        <a:latin typeface="Comic Sans MS" panose="030F0702030302020204" pitchFamily="66" charset="0"/>
                        <a:ea typeface="Times New Roman"/>
                      </a:endParaRPr>
                    </a:p>
                    <a:p>
                      <a:pPr>
                        <a:spcAft>
                          <a:spcPts val="0"/>
                        </a:spcAft>
                      </a:pPr>
                      <a:r>
                        <a:rPr lang="en-GB" sz="800" dirty="0">
                          <a:effectLst/>
                          <a:latin typeface="Comic Sans MS" panose="030F0702030302020204" pitchFamily="66" charset="0"/>
                          <a:ea typeface="Times New Roman"/>
                        </a:rPr>
                        <a:t> </a:t>
                      </a:r>
                      <a:endParaRPr lang="en-GB" sz="900" dirty="0">
                        <a:effectLst/>
                        <a:latin typeface="Comic Sans MS" panose="030F0702030302020204" pitchFamily="66" charset="0"/>
                        <a:ea typeface="Times New Roman"/>
                      </a:endParaRPr>
                    </a:p>
                    <a:p>
                      <a:pPr>
                        <a:spcAft>
                          <a:spcPts val="0"/>
                        </a:spcAft>
                      </a:pPr>
                      <a:r>
                        <a:rPr lang="en-GB" sz="800" dirty="0">
                          <a:effectLst/>
                          <a:latin typeface="Comic Sans MS" panose="030F0702030302020204" pitchFamily="66" charset="0"/>
                          <a:ea typeface="Times New Roman"/>
                        </a:rPr>
                        <a:t> </a:t>
                      </a:r>
                      <a:endParaRPr lang="en-GB" sz="900" dirty="0">
                        <a:effectLst/>
                        <a:latin typeface="Comic Sans MS" panose="030F0702030302020204" pitchFamily="66" charset="0"/>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p:cNvSpPr/>
          <p:nvPr/>
        </p:nvSpPr>
        <p:spPr>
          <a:xfrm>
            <a:off x="8102601" y="5791200"/>
            <a:ext cx="68557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Next</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2" descr="Panshanger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762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
          <p:cNvSpPr txBox="1">
            <a:spLocks noChangeArrowheads="1"/>
          </p:cNvSpPr>
          <p:nvPr/>
        </p:nvSpPr>
        <p:spPr bwMode="auto">
          <a:xfrm>
            <a:off x="380999" y="6191310"/>
            <a:ext cx="8191501" cy="487020"/>
          </a:xfrm>
          <a:prstGeom prst="rect">
            <a:avLst/>
          </a:prstGeom>
          <a:solidFill>
            <a:schemeClr val="accent6">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altLang="en-US" sz="2400" dirty="0">
                <a:latin typeface="Calibri" pitchFamily="34" charset="0"/>
                <a:cs typeface="Arial" pitchFamily="34" charset="0"/>
              </a:rPr>
              <a:t>W</a:t>
            </a:r>
            <a:r>
              <a:rPr lang="en-US" altLang="en-US" sz="2400" dirty="0" smtClean="0">
                <a:latin typeface="Calibri" pitchFamily="34" charset="0"/>
                <a:cs typeface="Arial" pitchFamily="34" charset="0"/>
              </a:rPr>
              <a:t>HOLE SCHOOL   </a:t>
            </a:r>
            <a:r>
              <a:rPr kumimoji="0" lang="en-US" altLang="en-US" sz="2400" b="0" i="0" u="none" strike="noStrike" cap="none" normalizeH="0" baseline="0" dirty="0" smtClean="0">
                <a:ln>
                  <a:noFill/>
                </a:ln>
                <a:solidFill>
                  <a:srgbClr val="99CC00"/>
                </a:solidFill>
                <a:effectLst/>
                <a:latin typeface="Calibri" pitchFamily="34" charset="0"/>
                <a:cs typeface="Arial" pitchFamily="34" charset="0"/>
              </a:rPr>
              <a:t>FOUNDATION     </a:t>
            </a:r>
            <a:r>
              <a:rPr kumimoji="0" lang="en-US" altLang="en-US" sz="2400" b="0" i="0" u="none" strike="noStrike" cap="none" normalizeH="0" baseline="0" dirty="0" smtClean="0">
                <a:ln>
                  <a:noFill/>
                </a:ln>
                <a:solidFill>
                  <a:srgbClr val="FF0000"/>
                </a:solidFill>
                <a:effectLst/>
                <a:latin typeface="Calibri" pitchFamily="34" charset="0"/>
                <a:cs typeface="Arial" pitchFamily="34" charset="0"/>
              </a:rPr>
              <a:t>KS1   </a:t>
            </a:r>
            <a:r>
              <a:rPr kumimoji="0" lang="en-US" altLang="en-US" sz="2400" b="0" i="0" u="none" strike="noStrike" cap="none" normalizeH="0" baseline="0" dirty="0" smtClean="0">
                <a:ln>
                  <a:noFill/>
                </a:ln>
                <a:solidFill>
                  <a:schemeClr val="accent1">
                    <a:lumMod val="75000"/>
                  </a:schemeClr>
                </a:solidFill>
                <a:effectLst/>
                <a:latin typeface="Calibri" pitchFamily="34" charset="0"/>
                <a:cs typeface="Arial" pitchFamily="34" charset="0"/>
              </a:rPr>
              <a:t>KS2 lower   </a:t>
            </a:r>
            <a:r>
              <a:rPr kumimoji="0" lang="en-US" altLang="en-US" sz="2400" b="0" i="0" u="none" strike="noStrike" cap="none" normalizeH="0" baseline="0" dirty="0" smtClean="0">
                <a:ln>
                  <a:noFill/>
                </a:ln>
                <a:solidFill>
                  <a:srgbClr val="FF33CC"/>
                </a:solidFill>
                <a:effectLst/>
                <a:latin typeface="Calibri" pitchFamily="34" charset="0"/>
                <a:cs typeface="Arial" pitchFamily="34" charset="0"/>
              </a:rPr>
              <a:t>KS2 Upper   </a:t>
            </a:r>
          </a:p>
        </p:txBody>
      </p:sp>
    </p:spTree>
    <p:extLst>
      <p:ext uri="{BB962C8B-B14F-4D97-AF65-F5344CB8AC3E}">
        <p14:creationId xmlns:p14="http://schemas.microsoft.com/office/powerpoint/2010/main" val="1676087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normAutofit fontScale="90000"/>
          </a:bodyPr>
          <a:lstStyle/>
          <a:p>
            <a:r>
              <a:rPr lang="en-GB" sz="3200" dirty="0">
                <a:solidFill>
                  <a:srgbClr val="00B050"/>
                </a:solidFill>
              </a:rPr>
              <a:t>Area of Need: Communication and Interaction</a:t>
            </a:r>
          </a:p>
        </p:txBody>
      </p:sp>
      <p:graphicFrame>
        <p:nvGraphicFramePr>
          <p:cNvPr id="4" name="Table 3"/>
          <p:cNvGraphicFramePr>
            <a:graphicFrameLocks noGrp="1"/>
          </p:cNvGraphicFramePr>
          <p:nvPr>
            <p:extLst>
              <p:ext uri="{D42A27DB-BD31-4B8C-83A1-F6EECF244321}">
                <p14:modId xmlns:p14="http://schemas.microsoft.com/office/powerpoint/2010/main" val="2133907443"/>
              </p:ext>
            </p:extLst>
          </p:nvPr>
        </p:nvGraphicFramePr>
        <p:xfrm>
          <a:off x="415636" y="1638300"/>
          <a:ext cx="7620000" cy="3581400"/>
        </p:xfrm>
        <a:graphic>
          <a:graphicData uri="http://schemas.openxmlformats.org/drawingml/2006/table">
            <a:tbl>
              <a:tblPr/>
              <a:tblGrid>
                <a:gridCol w="2540508">
                  <a:extLst>
                    <a:ext uri="{9D8B030D-6E8A-4147-A177-3AD203B41FA5}">
                      <a16:colId xmlns:a16="http://schemas.microsoft.com/office/drawing/2014/main" val="20000"/>
                    </a:ext>
                  </a:extLst>
                </a:gridCol>
                <a:gridCol w="2675636">
                  <a:extLst>
                    <a:ext uri="{9D8B030D-6E8A-4147-A177-3AD203B41FA5}">
                      <a16:colId xmlns:a16="http://schemas.microsoft.com/office/drawing/2014/main" val="20001"/>
                    </a:ext>
                  </a:extLst>
                </a:gridCol>
                <a:gridCol w="2403856">
                  <a:extLst>
                    <a:ext uri="{9D8B030D-6E8A-4147-A177-3AD203B41FA5}">
                      <a16:colId xmlns:a16="http://schemas.microsoft.com/office/drawing/2014/main" val="20002"/>
                    </a:ext>
                  </a:extLst>
                </a:gridCol>
              </a:tblGrid>
              <a:tr h="335280">
                <a:tc>
                  <a:txBody>
                    <a:bodyPr/>
                    <a:lstStyle/>
                    <a:p>
                      <a:pPr algn="ctr">
                        <a:spcAft>
                          <a:spcPts val="0"/>
                        </a:spcAft>
                      </a:pPr>
                      <a:r>
                        <a:rPr lang="en-GB" sz="1600" b="1" dirty="0">
                          <a:effectLst/>
                          <a:latin typeface="Times New Roman"/>
                          <a:ea typeface="Times New Roman"/>
                        </a:rPr>
                        <a:t>For All as Appropriate – ‘Wave 1’</a:t>
                      </a:r>
                      <a:endParaRPr lang="en-GB"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a:effectLst/>
                          <a:latin typeface="Times New Roman"/>
                          <a:ea typeface="Times New Roman"/>
                        </a:rPr>
                        <a:t>Catch Up – ‘Wave 2’</a:t>
                      </a:r>
                      <a:endParaRPr lang="en-GB"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smtClean="0">
                          <a:effectLst/>
                          <a:latin typeface="Times New Roman"/>
                          <a:ea typeface="Times New Roman"/>
                        </a:rPr>
                        <a:t>SEND </a:t>
                      </a:r>
                      <a:r>
                        <a:rPr lang="en-GB" sz="1600" b="1" dirty="0">
                          <a:effectLst/>
                          <a:latin typeface="Times New Roman"/>
                          <a:ea typeface="Times New Roman"/>
                        </a:rPr>
                        <a:t>– ‘Wave 3’</a:t>
                      </a:r>
                      <a:endParaRPr lang="en-GB"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17140">
                <a:tc>
                  <a:txBody>
                    <a:bodyPr/>
                    <a:lstStyle/>
                    <a:p>
                      <a:pPr marL="342900" lvl="0" indent="-342900">
                        <a:spcAft>
                          <a:spcPts val="0"/>
                        </a:spcAft>
                        <a:buFont typeface="Symbol"/>
                        <a:buChar char=""/>
                        <a:tabLst>
                          <a:tab pos="457200" algn="l"/>
                        </a:tabLst>
                      </a:pPr>
                      <a:r>
                        <a:rPr lang="en-GB" sz="1100" dirty="0">
                          <a:effectLst/>
                          <a:latin typeface="Times New Roman"/>
                          <a:ea typeface="Times New Roman"/>
                        </a:rPr>
                        <a:t>Differentiated planning, activities and delivery </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Simplified language</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Use of mnemonics or rhymes </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Use of symbols e.g. smiley faces, thumbs up, pictures of objects for counting rather than numbers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Use of other visual aids and prompts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Sound systems </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Modelling and demonstration</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Structured school and classroom routines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School council</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Visual Timetables</a:t>
                      </a:r>
                      <a:endParaRPr lang="en-GB"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457200" algn="l"/>
                        </a:tabLst>
                      </a:pPr>
                      <a:r>
                        <a:rPr lang="en-GB" sz="1100" dirty="0">
                          <a:effectLst/>
                          <a:latin typeface="Times New Roman"/>
                          <a:ea typeface="Times New Roman"/>
                        </a:rPr>
                        <a:t>In class support from additional adults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Vocabulary extension</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Small group sessions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Use of ICT</a:t>
                      </a:r>
                      <a:endParaRPr lang="en-GB"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457200" algn="l"/>
                        </a:tabLst>
                      </a:pPr>
                      <a:r>
                        <a:rPr lang="en-GB" sz="1100" dirty="0">
                          <a:effectLst/>
                          <a:latin typeface="Times New Roman"/>
                          <a:ea typeface="Times New Roman"/>
                        </a:rPr>
                        <a:t>Liaison with speech therapists and implementation of programme</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Makaton</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Support from advisor for Autism</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Use of ICT - </a:t>
                      </a:r>
                      <a:r>
                        <a:rPr lang="en-GB" sz="1100" dirty="0">
                          <a:solidFill>
                            <a:srgbClr val="3366FF"/>
                          </a:solidFill>
                          <a:effectLst/>
                          <a:latin typeface="Times New Roman"/>
                          <a:ea typeface="Times New Roman"/>
                        </a:rPr>
                        <a:t>Widget</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 One-to-one CA support</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Visual timetable</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CAF/TAF</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FF0000"/>
                          </a:solidFill>
                          <a:effectLst/>
                          <a:latin typeface="Times New Roman"/>
                          <a:ea typeface="Times New Roman"/>
                        </a:rPr>
                        <a:t>Sing-along signing</a:t>
                      </a:r>
                      <a:endParaRPr lang="en-GB" sz="1600" dirty="0">
                        <a:solidFill>
                          <a:srgbClr val="FF0000"/>
                        </a:solidFill>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FF0000"/>
                          </a:solidFill>
                          <a:effectLst/>
                          <a:latin typeface="Times New Roman"/>
                          <a:ea typeface="Times New Roman"/>
                        </a:rPr>
                        <a:t>Expressions chart</a:t>
                      </a:r>
                      <a:endParaRPr lang="en-GB" sz="1600" dirty="0">
                        <a:solidFill>
                          <a:srgbClr val="FF0000"/>
                        </a:solidFill>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FF0000"/>
                          </a:solidFill>
                          <a:effectLst/>
                          <a:latin typeface="Times New Roman"/>
                          <a:ea typeface="Times New Roman"/>
                        </a:rPr>
                        <a:t>‘First and Then’ board</a:t>
                      </a:r>
                      <a:endParaRPr lang="en-GB" sz="1600" dirty="0">
                        <a:solidFill>
                          <a:srgbClr val="FF0000"/>
                        </a:solidFill>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FF0000"/>
                          </a:solidFill>
                          <a:effectLst/>
                          <a:latin typeface="Times New Roman"/>
                          <a:ea typeface="Times New Roman"/>
                        </a:rPr>
                        <a:t>Timers</a:t>
                      </a:r>
                      <a:endParaRPr lang="en-GB" sz="1600" dirty="0">
                        <a:solidFill>
                          <a:srgbClr val="FF0000"/>
                        </a:solidFill>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FF0000"/>
                          </a:solidFill>
                          <a:effectLst/>
                          <a:latin typeface="Times New Roman"/>
                          <a:ea typeface="Times New Roman"/>
                        </a:rPr>
                        <a:t>Visual prompts – Visual Time tables and rewards</a:t>
                      </a:r>
                      <a:endParaRPr lang="en-GB" sz="1600" dirty="0">
                        <a:solidFill>
                          <a:srgbClr val="FF0000"/>
                        </a:solidFill>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3366FF"/>
                          </a:solidFill>
                          <a:effectLst/>
                          <a:latin typeface="Times New Roman"/>
                          <a:ea typeface="Times New Roman"/>
                        </a:rPr>
                        <a:t>Writing with symbols/ pictures e.g. rules (ICT/ widget)</a:t>
                      </a:r>
                      <a:endParaRPr lang="en-GB" sz="1600" dirty="0">
                        <a:solidFill>
                          <a:srgbClr val="3366FF"/>
                        </a:solidFill>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3366FF"/>
                          </a:solidFill>
                          <a:effectLst/>
                          <a:latin typeface="Times New Roman"/>
                          <a:ea typeface="Times New Roman"/>
                        </a:rPr>
                        <a:t>Pictures of adults around </a:t>
                      </a:r>
                      <a:r>
                        <a:rPr lang="en-GB" sz="1100" dirty="0" smtClean="0">
                          <a:solidFill>
                            <a:srgbClr val="3366FF"/>
                          </a:solidFill>
                          <a:effectLst/>
                          <a:latin typeface="Times New Roman"/>
                          <a:ea typeface="Times New Roman"/>
                        </a:rPr>
                        <a:t>school</a:t>
                      </a:r>
                    </a:p>
                    <a:p>
                      <a:pPr marL="0" lvl="0" indent="0">
                        <a:spcAft>
                          <a:spcPts val="0"/>
                        </a:spcAft>
                        <a:buFont typeface="Symbol"/>
                        <a:buNone/>
                        <a:tabLst>
                          <a:tab pos="457200" algn="l"/>
                        </a:tabLst>
                      </a:pPr>
                      <a:endParaRPr lang="en-GB" sz="1600" dirty="0">
                        <a:solidFill>
                          <a:srgbClr val="3366FF"/>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p:cNvSpPr/>
          <p:nvPr/>
        </p:nvSpPr>
        <p:spPr>
          <a:xfrm>
            <a:off x="8153400" y="6278220"/>
            <a:ext cx="68557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Next</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2" descr="Panshanger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762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
          <p:cNvSpPr txBox="1">
            <a:spLocks noChangeArrowheads="1"/>
          </p:cNvSpPr>
          <p:nvPr/>
        </p:nvSpPr>
        <p:spPr bwMode="auto">
          <a:xfrm>
            <a:off x="381000" y="5791200"/>
            <a:ext cx="8191501" cy="487020"/>
          </a:xfrm>
          <a:prstGeom prst="rect">
            <a:avLst/>
          </a:prstGeom>
          <a:solidFill>
            <a:schemeClr val="accent6">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altLang="en-US" sz="2400" dirty="0">
                <a:latin typeface="Calibri" pitchFamily="34" charset="0"/>
                <a:cs typeface="Arial" pitchFamily="34" charset="0"/>
              </a:rPr>
              <a:t>W</a:t>
            </a:r>
            <a:r>
              <a:rPr lang="en-US" altLang="en-US" sz="2400" dirty="0" smtClean="0">
                <a:latin typeface="Calibri" pitchFamily="34" charset="0"/>
                <a:cs typeface="Arial" pitchFamily="34" charset="0"/>
              </a:rPr>
              <a:t>HOLE SCHOOL   </a:t>
            </a:r>
            <a:r>
              <a:rPr kumimoji="0" lang="en-US" altLang="en-US" sz="2400" b="0" i="0" u="none" strike="noStrike" cap="none" normalizeH="0" baseline="0" dirty="0" smtClean="0">
                <a:ln>
                  <a:noFill/>
                </a:ln>
                <a:solidFill>
                  <a:srgbClr val="99CC00"/>
                </a:solidFill>
                <a:effectLst/>
                <a:latin typeface="Calibri" pitchFamily="34" charset="0"/>
                <a:cs typeface="Arial" pitchFamily="34" charset="0"/>
              </a:rPr>
              <a:t>FOUNDATION     </a:t>
            </a:r>
            <a:r>
              <a:rPr kumimoji="0" lang="en-US" altLang="en-US" sz="2400" b="0" i="0" u="none" strike="noStrike" cap="none" normalizeH="0" baseline="0" dirty="0" smtClean="0">
                <a:ln>
                  <a:noFill/>
                </a:ln>
                <a:solidFill>
                  <a:srgbClr val="FF0000"/>
                </a:solidFill>
                <a:effectLst/>
                <a:latin typeface="Calibri" pitchFamily="34" charset="0"/>
                <a:cs typeface="Arial" pitchFamily="34" charset="0"/>
              </a:rPr>
              <a:t>KS1   </a:t>
            </a:r>
            <a:r>
              <a:rPr kumimoji="0" lang="en-US" altLang="en-US" sz="2400" b="0" i="0" u="none" strike="noStrike" cap="none" normalizeH="0" baseline="0" dirty="0" smtClean="0">
                <a:ln>
                  <a:noFill/>
                </a:ln>
                <a:solidFill>
                  <a:schemeClr val="accent1">
                    <a:lumMod val="75000"/>
                  </a:schemeClr>
                </a:solidFill>
                <a:effectLst/>
                <a:latin typeface="Calibri" pitchFamily="34" charset="0"/>
                <a:cs typeface="Arial" pitchFamily="34" charset="0"/>
              </a:rPr>
              <a:t>KS2 lower   </a:t>
            </a:r>
            <a:r>
              <a:rPr kumimoji="0" lang="en-US" altLang="en-US" sz="2400" b="0" i="0" u="none" strike="noStrike" cap="none" normalizeH="0" baseline="0" dirty="0" smtClean="0">
                <a:ln>
                  <a:noFill/>
                </a:ln>
                <a:solidFill>
                  <a:srgbClr val="FF33CC"/>
                </a:solidFill>
                <a:effectLst/>
                <a:latin typeface="Calibri" pitchFamily="34" charset="0"/>
                <a:cs typeface="Arial" pitchFamily="34" charset="0"/>
              </a:rPr>
              <a:t>KS2 Upper   </a:t>
            </a:r>
          </a:p>
        </p:txBody>
      </p:sp>
    </p:spTree>
    <p:extLst>
      <p:ext uri="{BB962C8B-B14F-4D97-AF65-F5344CB8AC3E}">
        <p14:creationId xmlns:p14="http://schemas.microsoft.com/office/powerpoint/2010/main" val="3216342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7970"/>
            <a:ext cx="6347713" cy="1320800"/>
          </a:xfrm>
        </p:spPr>
        <p:txBody>
          <a:bodyPr>
            <a:normAutofit fontScale="90000"/>
          </a:bodyPr>
          <a:lstStyle/>
          <a:p>
            <a:r>
              <a:rPr lang="en-GB" sz="3200" b="1" dirty="0">
                <a:solidFill>
                  <a:srgbClr val="00B050"/>
                </a:solidFill>
              </a:rPr>
              <a:t>Area of Need: Social, Emotional and Mental Health Difficulties </a:t>
            </a:r>
            <a:r>
              <a:rPr lang="en-GB" dirty="0"/>
              <a:t/>
            </a:r>
            <a:br>
              <a:rPr lang="en-GB" dirty="0"/>
            </a:b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343778271"/>
              </p:ext>
            </p:extLst>
          </p:nvPr>
        </p:nvGraphicFramePr>
        <p:xfrm>
          <a:off x="512618" y="1630680"/>
          <a:ext cx="7620000" cy="4008120"/>
        </p:xfrm>
        <a:graphic>
          <a:graphicData uri="http://schemas.openxmlformats.org/drawingml/2006/table">
            <a:tbl>
              <a:tblPr/>
              <a:tblGrid>
                <a:gridCol w="2634488">
                  <a:extLst>
                    <a:ext uri="{9D8B030D-6E8A-4147-A177-3AD203B41FA5}">
                      <a16:colId xmlns:a16="http://schemas.microsoft.com/office/drawing/2014/main" val="20000"/>
                    </a:ext>
                  </a:extLst>
                </a:gridCol>
                <a:gridCol w="2581656">
                  <a:extLst>
                    <a:ext uri="{9D8B030D-6E8A-4147-A177-3AD203B41FA5}">
                      <a16:colId xmlns:a16="http://schemas.microsoft.com/office/drawing/2014/main" val="20002"/>
                    </a:ext>
                  </a:extLst>
                </a:gridCol>
                <a:gridCol w="2403856">
                  <a:extLst>
                    <a:ext uri="{9D8B030D-6E8A-4147-A177-3AD203B41FA5}">
                      <a16:colId xmlns:a16="http://schemas.microsoft.com/office/drawing/2014/main" val="20003"/>
                    </a:ext>
                  </a:extLst>
                </a:gridCol>
              </a:tblGrid>
              <a:tr h="409129">
                <a:tc>
                  <a:txBody>
                    <a:bodyPr/>
                    <a:lstStyle/>
                    <a:p>
                      <a:pPr algn="ctr">
                        <a:spcAft>
                          <a:spcPts val="0"/>
                        </a:spcAft>
                      </a:pPr>
                      <a:r>
                        <a:rPr lang="en-GB" sz="1600" b="1" dirty="0">
                          <a:effectLst/>
                          <a:latin typeface="Times New Roman"/>
                          <a:ea typeface="Times New Roman"/>
                        </a:rPr>
                        <a:t>For All as Appropriate – ‘Wave 1’</a:t>
                      </a:r>
                      <a:endParaRPr lang="en-GB"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a:effectLst/>
                          <a:latin typeface="Times New Roman"/>
                          <a:ea typeface="Times New Roman"/>
                        </a:rPr>
                        <a:t>Catch Up – ‘Wave 2’</a:t>
                      </a:r>
                      <a:endParaRPr lang="en-GB"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smtClean="0">
                          <a:effectLst/>
                          <a:latin typeface="Times New Roman"/>
                          <a:ea typeface="Times New Roman"/>
                        </a:rPr>
                        <a:t>SEND </a:t>
                      </a:r>
                      <a:r>
                        <a:rPr lang="en-GB" sz="1600" b="1" dirty="0">
                          <a:effectLst/>
                          <a:latin typeface="Times New Roman"/>
                          <a:ea typeface="Times New Roman"/>
                        </a:rPr>
                        <a:t>– ‘Wave 3’</a:t>
                      </a:r>
                      <a:endParaRPr lang="en-GB"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02849">
                <a:tc>
                  <a:txBody>
                    <a:bodyPr/>
                    <a:lstStyle/>
                    <a:p>
                      <a:pPr marL="342900" lvl="0" indent="-342900">
                        <a:spcAft>
                          <a:spcPts val="0"/>
                        </a:spcAft>
                        <a:buFont typeface="Symbol"/>
                        <a:buChar char=""/>
                        <a:tabLst>
                          <a:tab pos="457200" algn="l"/>
                        </a:tabLst>
                      </a:pPr>
                      <a:r>
                        <a:rPr lang="en-GB" sz="1100" dirty="0">
                          <a:effectLst/>
                          <a:latin typeface="Times New Roman"/>
                          <a:ea typeface="Times New Roman"/>
                        </a:rPr>
                        <a:t>Whole school behaviour policy </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Blue respect book</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Golden rules  </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Golden Time</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Class rules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Reward systems e.g. Star of the Day, Worker of the Week, Reward Charts, Stickers </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Use of parachute</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Circle Time</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Buddy groups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Sharing assembly</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Worry box / confidential box</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Class and school assemblies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Marking</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Social stories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Protective Behaviours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SEAL Superstars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Crucial Crew</a:t>
                      </a:r>
                      <a:endParaRPr lang="en-GB"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457200" algn="l"/>
                        </a:tabLst>
                      </a:pPr>
                      <a:r>
                        <a:rPr lang="en-GB" sz="1100" dirty="0">
                          <a:effectLst/>
                          <a:latin typeface="Times New Roman"/>
                          <a:ea typeface="Times New Roman"/>
                        </a:rPr>
                        <a:t>Group Education Plans/ IEP’s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Small group circle time ( Nursery)</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Group reward systems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Individual ‘Buddy’</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Time away</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Short tasks to develop fine motor control. </a:t>
                      </a:r>
                      <a:endParaRPr lang="en-GB" sz="1600" dirty="0">
                        <a:effectLst/>
                        <a:latin typeface="Times New Roman"/>
                        <a:ea typeface="Times New Roman"/>
                      </a:endParaRPr>
                    </a:p>
                    <a:p>
                      <a:pPr>
                        <a:spcAft>
                          <a:spcPts val="0"/>
                        </a:spcAft>
                      </a:pPr>
                      <a:r>
                        <a:rPr lang="en-GB" sz="1100" dirty="0">
                          <a:effectLst/>
                          <a:latin typeface="Times New Roman"/>
                          <a:ea typeface="Times New Roman"/>
                        </a:rPr>
                        <a:t> </a:t>
                      </a:r>
                      <a:endParaRPr lang="en-GB"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457200" algn="l"/>
                        </a:tabLst>
                      </a:pPr>
                      <a:r>
                        <a:rPr lang="en-GB" sz="1100" dirty="0">
                          <a:effectLst/>
                          <a:latin typeface="Times New Roman"/>
                          <a:ea typeface="Times New Roman"/>
                        </a:rPr>
                        <a:t>IEP’s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Individual reward systems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Behaviour chart</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One-to-one support from named adult</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Pastoral plans</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Pastoral support worker</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Support from The Park ESC</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CAF/TAF</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99CC00"/>
                          </a:solidFill>
                          <a:effectLst/>
                          <a:latin typeface="Times New Roman"/>
                          <a:ea typeface="Times New Roman"/>
                        </a:rPr>
                        <a:t>Reminders for toileting</a:t>
                      </a:r>
                      <a:endParaRPr lang="en-GB" sz="1600" dirty="0">
                        <a:solidFill>
                          <a:srgbClr val="99CC00"/>
                        </a:solidFill>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99CC00"/>
                          </a:solidFill>
                          <a:effectLst/>
                          <a:latin typeface="Times New Roman"/>
                          <a:ea typeface="Times New Roman"/>
                        </a:rPr>
                        <a:t>Carpet tiles for individual children</a:t>
                      </a:r>
                      <a:endParaRPr lang="en-GB" sz="1600" dirty="0">
                        <a:solidFill>
                          <a:srgbClr val="99CC00"/>
                        </a:solidFill>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99CC00"/>
                          </a:solidFill>
                          <a:effectLst/>
                          <a:latin typeface="Times New Roman"/>
                          <a:ea typeface="Times New Roman"/>
                        </a:rPr>
                        <a:t>Cut up food/ special drinking cups</a:t>
                      </a:r>
                      <a:endParaRPr lang="en-GB" sz="1600" dirty="0">
                        <a:solidFill>
                          <a:srgbClr val="99CC00"/>
                        </a:solidFill>
                        <a:effectLst/>
                        <a:latin typeface="Times New Roman"/>
                        <a:ea typeface="Times New Roman"/>
                      </a:endParaRPr>
                    </a:p>
                    <a:p>
                      <a:pPr marL="342900" lvl="0" indent="-342900">
                        <a:spcAft>
                          <a:spcPts val="0"/>
                        </a:spcAft>
                        <a:buFont typeface="Symbol"/>
                        <a:buChar char=""/>
                        <a:tabLst>
                          <a:tab pos="457200" algn="l"/>
                        </a:tabLst>
                      </a:pPr>
                      <a:r>
                        <a:rPr lang="en-GB" sz="1100" dirty="0">
                          <a:effectLst/>
                          <a:latin typeface="Times New Roman"/>
                          <a:ea typeface="Times New Roman"/>
                        </a:rPr>
                        <a:t>Timed ‘Time Away’</a:t>
                      </a:r>
                      <a:endParaRPr lang="en-GB" sz="1600" dirty="0">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FF0000"/>
                          </a:solidFill>
                          <a:effectLst/>
                          <a:latin typeface="Times New Roman"/>
                          <a:ea typeface="Times New Roman"/>
                        </a:rPr>
                        <a:t>Use of timer for activities.</a:t>
                      </a:r>
                      <a:endParaRPr lang="en-GB" sz="1600" dirty="0">
                        <a:solidFill>
                          <a:srgbClr val="FF0000"/>
                        </a:solidFill>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FF0000"/>
                          </a:solidFill>
                          <a:effectLst/>
                          <a:latin typeface="Times New Roman"/>
                          <a:ea typeface="Times New Roman"/>
                        </a:rPr>
                        <a:t>Large keys keyboard</a:t>
                      </a:r>
                      <a:endParaRPr lang="en-GB" sz="1600" dirty="0">
                        <a:solidFill>
                          <a:srgbClr val="FF0000"/>
                        </a:solidFill>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FF0000"/>
                          </a:solidFill>
                          <a:effectLst/>
                          <a:latin typeface="Times New Roman"/>
                          <a:ea typeface="Times New Roman"/>
                        </a:rPr>
                        <a:t>Foot rest</a:t>
                      </a:r>
                      <a:endParaRPr lang="en-GB" sz="1600" dirty="0">
                        <a:solidFill>
                          <a:srgbClr val="FF0000"/>
                        </a:solidFill>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FF0000"/>
                          </a:solidFill>
                          <a:effectLst/>
                          <a:latin typeface="Times New Roman"/>
                          <a:ea typeface="Times New Roman"/>
                        </a:rPr>
                        <a:t>Individual speech therapy and language support by LSA</a:t>
                      </a:r>
                      <a:endParaRPr lang="en-GB" sz="1600" dirty="0">
                        <a:solidFill>
                          <a:srgbClr val="FF0000"/>
                        </a:solidFill>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3366FF"/>
                          </a:solidFill>
                          <a:effectLst/>
                          <a:latin typeface="Times New Roman"/>
                          <a:ea typeface="Times New Roman"/>
                        </a:rPr>
                        <a:t>Social Stories</a:t>
                      </a:r>
                      <a:endParaRPr lang="en-GB" sz="1600" dirty="0">
                        <a:solidFill>
                          <a:srgbClr val="3366FF"/>
                        </a:solidFill>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3366FF"/>
                          </a:solidFill>
                          <a:effectLst/>
                          <a:latin typeface="Times New Roman"/>
                          <a:ea typeface="Times New Roman"/>
                        </a:rPr>
                        <a:t>Art Therapy</a:t>
                      </a:r>
                      <a:endParaRPr lang="en-GB" sz="1600" dirty="0">
                        <a:solidFill>
                          <a:srgbClr val="3366FF"/>
                        </a:solidFill>
                        <a:effectLst/>
                        <a:latin typeface="Times New Roman"/>
                        <a:ea typeface="Times New Roman"/>
                      </a:endParaRPr>
                    </a:p>
                    <a:p>
                      <a:pPr marL="342900" lvl="0" indent="-342900">
                        <a:spcAft>
                          <a:spcPts val="0"/>
                        </a:spcAft>
                        <a:buFont typeface="Symbol"/>
                        <a:buChar char=""/>
                        <a:tabLst>
                          <a:tab pos="457200" algn="l"/>
                        </a:tabLst>
                      </a:pPr>
                      <a:r>
                        <a:rPr lang="en-GB" sz="1100" dirty="0">
                          <a:solidFill>
                            <a:srgbClr val="3366FF"/>
                          </a:solidFill>
                          <a:effectLst/>
                          <a:latin typeface="Times New Roman"/>
                          <a:ea typeface="Times New Roman"/>
                        </a:rPr>
                        <a:t>Play Therapy</a:t>
                      </a:r>
                      <a:endParaRPr lang="en-GB" sz="1600" dirty="0">
                        <a:solidFill>
                          <a:srgbClr val="3366FF"/>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p:cNvSpPr/>
          <p:nvPr/>
        </p:nvSpPr>
        <p:spPr>
          <a:xfrm>
            <a:off x="8306027" y="6374565"/>
            <a:ext cx="68557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Next</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2" descr="Panshanger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762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
          <p:cNvSpPr txBox="1">
            <a:spLocks noChangeArrowheads="1"/>
          </p:cNvSpPr>
          <p:nvPr/>
        </p:nvSpPr>
        <p:spPr bwMode="auto">
          <a:xfrm>
            <a:off x="477982" y="5863200"/>
            <a:ext cx="8191501" cy="487020"/>
          </a:xfrm>
          <a:prstGeom prst="rect">
            <a:avLst/>
          </a:prstGeom>
          <a:solidFill>
            <a:schemeClr val="accent6">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altLang="en-US" sz="2400" dirty="0">
                <a:latin typeface="Calibri" pitchFamily="34" charset="0"/>
                <a:cs typeface="Arial" pitchFamily="34" charset="0"/>
              </a:rPr>
              <a:t>W</a:t>
            </a:r>
            <a:r>
              <a:rPr lang="en-US" altLang="en-US" sz="2400" dirty="0" smtClean="0">
                <a:latin typeface="Calibri" pitchFamily="34" charset="0"/>
                <a:cs typeface="Arial" pitchFamily="34" charset="0"/>
              </a:rPr>
              <a:t>HOLE SCHOOL   </a:t>
            </a:r>
            <a:r>
              <a:rPr kumimoji="0" lang="en-US" altLang="en-US" sz="2400" b="0" i="0" u="none" strike="noStrike" cap="none" normalizeH="0" baseline="0" dirty="0" smtClean="0">
                <a:ln>
                  <a:noFill/>
                </a:ln>
                <a:solidFill>
                  <a:srgbClr val="99CC00"/>
                </a:solidFill>
                <a:effectLst/>
                <a:latin typeface="Calibri" pitchFamily="34" charset="0"/>
                <a:cs typeface="Arial" pitchFamily="34" charset="0"/>
              </a:rPr>
              <a:t>FOUNDATION     </a:t>
            </a:r>
            <a:r>
              <a:rPr kumimoji="0" lang="en-US" altLang="en-US" sz="2400" b="0" i="0" u="none" strike="noStrike" cap="none" normalizeH="0" baseline="0" dirty="0" smtClean="0">
                <a:ln>
                  <a:noFill/>
                </a:ln>
                <a:solidFill>
                  <a:srgbClr val="FF0000"/>
                </a:solidFill>
                <a:effectLst/>
                <a:latin typeface="Calibri" pitchFamily="34" charset="0"/>
                <a:cs typeface="Arial" pitchFamily="34" charset="0"/>
              </a:rPr>
              <a:t>KS1   </a:t>
            </a:r>
            <a:r>
              <a:rPr kumimoji="0" lang="en-US" altLang="en-US" sz="2400" b="0" i="0" u="none" strike="noStrike" cap="none" normalizeH="0" baseline="0" dirty="0" smtClean="0">
                <a:ln>
                  <a:noFill/>
                </a:ln>
                <a:solidFill>
                  <a:schemeClr val="accent1">
                    <a:lumMod val="75000"/>
                  </a:schemeClr>
                </a:solidFill>
                <a:effectLst/>
                <a:latin typeface="Calibri" pitchFamily="34" charset="0"/>
                <a:cs typeface="Arial" pitchFamily="34" charset="0"/>
              </a:rPr>
              <a:t>KS2 lower   </a:t>
            </a:r>
            <a:r>
              <a:rPr kumimoji="0" lang="en-US" altLang="en-US" sz="2400" b="0" i="0" u="none" strike="noStrike" cap="none" normalizeH="0" baseline="0" dirty="0" smtClean="0">
                <a:ln>
                  <a:noFill/>
                </a:ln>
                <a:solidFill>
                  <a:srgbClr val="FF33CC"/>
                </a:solidFill>
                <a:effectLst/>
                <a:latin typeface="Calibri" pitchFamily="34" charset="0"/>
                <a:cs typeface="Arial" pitchFamily="34" charset="0"/>
              </a:rPr>
              <a:t>KS2 Upper   </a:t>
            </a:r>
          </a:p>
        </p:txBody>
      </p:sp>
    </p:spTree>
    <p:extLst>
      <p:ext uri="{BB962C8B-B14F-4D97-AF65-F5344CB8AC3E}">
        <p14:creationId xmlns:p14="http://schemas.microsoft.com/office/powerpoint/2010/main" val="269308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15551" cy="609600"/>
          </a:xfrm>
        </p:spPr>
        <p:txBody>
          <a:bodyPr>
            <a:normAutofit/>
          </a:bodyPr>
          <a:lstStyle/>
          <a:p>
            <a:r>
              <a:rPr lang="en-GB" sz="2800" b="1" dirty="0" smtClean="0">
                <a:solidFill>
                  <a:srgbClr val="00B050"/>
                </a:solidFill>
              </a:rPr>
              <a:t>Area </a:t>
            </a:r>
            <a:r>
              <a:rPr lang="en-GB" sz="2800" b="1" dirty="0">
                <a:solidFill>
                  <a:srgbClr val="00B050"/>
                </a:solidFill>
              </a:rPr>
              <a:t>of Need: Sensory and/or Physical Needs</a:t>
            </a:r>
            <a:r>
              <a:rPr lang="en-GB" sz="2800" dirty="0">
                <a:solidFill>
                  <a:srgbClr val="00B050"/>
                </a:solidFill>
              </a:rPr>
              <a:t> </a:t>
            </a:r>
          </a:p>
        </p:txBody>
      </p:sp>
      <p:graphicFrame>
        <p:nvGraphicFramePr>
          <p:cNvPr id="4" name="Table 3"/>
          <p:cNvGraphicFramePr>
            <a:graphicFrameLocks noGrp="1"/>
          </p:cNvGraphicFramePr>
          <p:nvPr>
            <p:extLst>
              <p:ext uri="{D42A27DB-BD31-4B8C-83A1-F6EECF244321}">
                <p14:modId xmlns:p14="http://schemas.microsoft.com/office/powerpoint/2010/main" val="846892105"/>
              </p:ext>
            </p:extLst>
          </p:nvPr>
        </p:nvGraphicFramePr>
        <p:xfrm>
          <a:off x="413981" y="708128"/>
          <a:ext cx="7620000" cy="5120640"/>
        </p:xfrm>
        <a:graphic>
          <a:graphicData uri="http://schemas.openxmlformats.org/drawingml/2006/table">
            <a:tbl>
              <a:tblPr/>
              <a:tblGrid>
                <a:gridCol w="2540508">
                  <a:extLst>
                    <a:ext uri="{9D8B030D-6E8A-4147-A177-3AD203B41FA5}">
                      <a16:colId xmlns:a16="http://schemas.microsoft.com/office/drawing/2014/main" val="20000"/>
                    </a:ext>
                  </a:extLst>
                </a:gridCol>
                <a:gridCol w="93980">
                  <a:extLst>
                    <a:ext uri="{9D8B030D-6E8A-4147-A177-3AD203B41FA5}">
                      <a16:colId xmlns:a16="http://schemas.microsoft.com/office/drawing/2014/main" val="20001"/>
                    </a:ext>
                  </a:extLst>
                </a:gridCol>
                <a:gridCol w="2581656">
                  <a:extLst>
                    <a:ext uri="{9D8B030D-6E8A-4147-A177-3AD203B41FA5}">
                      <a16:colId xmlns:a16="http://schemas.microsoft.com/office/drawing/2014/main" val="20002"/>
                    </a:ext>
                  </a:extLst>
                </a:gridCol>
                <a:gridCol w="2403856">
                  <a:extLst>
                    <a:ext uri="{9D8B030D-6E8A-4147-A177-3AD203B41FA5}">
                      <a16:colId xmlns:a16="http://schemas.microsoft.com/office/drawing/2014/main" val="20003"/>
                    </a:ext>
                  </a:extLst>
                </a:gridCol>
              </a:tblGrid>
              <a:tr h="129540">
                <a:tc>
                  <a:txBody>
                    <a:bodyPr/>
                    <a:lstStyle/>
                    <a:p>
                      <a:pPr algn="ctr">
                        <a:spcAft>
                          <a:spcPts val="0"/>
                        </a:spcAft>
                      </a:pPr>
                      <a:r>
                        <a:rPr lang="en-GB" sz="1400" b="1" dirty="0">
                          <a:effectLst/>
                          <a:latin typeface="Times New Roman"/>
                          <a:ea typeface="Times New Roman"/>
                        </a:rPr>
                        <a:t>For All as Appropriate – ‘Wave 1’</a:t>
                      </a:r>
                      <a:endParaRPr lang="en-GB"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400" b="1">
                          <a:effectLst/>
                          <a:latin typeface="Times New Roman"/>
                          <a:ea typeface="Times New Roman"/>
                        </a:rPr>
                        <a:t>Catch Up – ‘Wave 2’</a:t>
                      </a:r>
                      <a:endParaRPr lang="en-GB"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1400" b="1" dirty="0" smtClean="0">
                          <a:effectLst/>
                          <a:latin typeface="Times New Roman"/>
                          <a:ea typeface="Times New Roman"/>
                        </a:rPr>
                        <a:t>SEND </a:t>
                      </a:r>
                      <a:r>
                        <a:rPr lang="en-GB" sz="1400" b="1" dirty="0">
                          <a:effectLst/>
                          <a:latin typeface="Times New Roman"/>
                          <a:ea typeface="Times New Roman"/>
                        </a:rPr>
                        <a:t>– ‘Wave 3’</a:t>
                      </a:r>
                      <a:endParaRPr lang="en-GB"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02715">
                <a:tc gridSpan="2">
                  <a:txBody>
                    <a:bodyPr/>
                    <a:lstStyle/>
                    <a:p>
                      <a:pPr marL="342900" lvl="0" indent="-342900">
                        <a:spcAft>
                          <a:spcPts val="0"/>
                        </a:spcAft>
                        <a:buFont typeface="Symbol"/>
                        <a:buChar char=""/>
                        <a:tabLst>
                          <a:tab pos="457200" algn="l"/>
                        </a:tabLst>
                      </a:pPr>
                      <a:r>
                        <a:rPr lang="en-GB" sz="1400" dirty="0">
                          <a:effectLst/>
                          <a:latin typeface="Times New Roman"/>
                          <a:ea typeface="Times New Roman"/>
                        </a:rPr>
                        <a:t>Brain gym activities</a:t>
                      </a:r>
                    </a:p>
                    <a:p>
                      <a:pPr marL="342900" lvl="0" indent="-342900">
                        <a:spcAft>
                          <a:spcPts val="0"/>
                        </a:spcAft>
                        <a:buFont typeface="Symbol"/>
                        <a:buChar char=""/>
                        <a:tabLst>
                          <a:tab pos="457200" algn="l"/>
                        </a:tabLst>
                      </a:pPr>
                      <a:r>
                        <a:rPr lang="en-GB" sz="1400" dirty="0">
                          <a:effectLst/>
                          <a:latin typeface="Times New Roman"/>
                          <a:ea typeface="Times New Roman"/>
                        </a:rPr>
                        <a:t>Specific seating arrangements</a:t>
                      </a:r>
                    </a:p>
                    <a:p>
                      <a:pPr marL="342900" lvl="0" indent="-342900">
                        <a:spcAft>
                          <a:spcPts val="0"/>
                        </a:spcAft>
                        <a:buFont typeface="Symbol"/>
                        <a:buChar char=""/>
                        <a:tabLst>
                          <a:tab pos="457200" algn="l"/>
                        </a:tabLst>
                      </a:pPr>
                      <a:r>
                        <a:rPr lang="en-GB" sz="1400" dirty="0">
                          <a:effectLst/>
                          <a:latin typeface="Times New Roman"/>
                          <a:ea typeface="Times New Roman"/>
                        </a:rPr>
                        <a:t>Teacher aware of implications of sensory and physical impairment</a:t>
                      </a:r>
                    </a:p>
                    <a:p>
                      <a:pPr marL="342900" lvl="0" indent="-342900">
                        <a:spcAft>
                          <a:spcPts val="0"/>
                        </a:spcAft>
                        <a:buFont typeface="Symbol"/>
                        <a:buChar char=""/>
                        <a:tabLst>
                          <a:tab pos="457200" algn="l"/>
                        </a:tabLst>
                      </a:pPr>
                      <a:r>
                        <a:rPr lang="en-GB" sz="1400" dirty="0">
                          <a:effectLst/>
                          <a:latin typeface="Times New Roman"/>
                          <a:ea typeface="Times New Roman"/>
                        </a:rPr>
                        <a:t>Pencil grips</a:t>
                      </a:r>
                    </a:p>
                    <a:p>
                      <a:pPr marL="342900" lvl="0" indent="-342900">
                        <a:spcAft>
                          <a:spcPts val="0"/>
                        </a:spcAft>
                        <a:buFont typeface="Symbol"/>
                        <a:buChar char=""/>
                        <a:tabLst>
                          <a:tab pos="457200" algn="l"/>
                        </a:tabLst>
                      </a:pPr>
                      <a:r>
                        <a:rPr lang="en-GB" sz="1400" dirty="0">
                          <a:effectLst/>
                          <a:latin typeface="Times New Roman"/>
                          <a:ea typeface="Times New Roman"/>
                        </a:rPr>
                        <a:t>Differentiated PE equipment e.g. larger balls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342900" lvl="0" indent="-342900">
                        <a:spcAft>
                          <a:spcPts val="0"/>
                        </a:spcAft>
                        <a:buFont typeface="Symbol"/>
                        <a:buChar char=""/>
                        <a:tabLst>
                          <a:tab pos="457200" algn="l"/>
                        </a:tabLst>
                      </a:pPr>
                      <a:r>
                        <a:rPr lang="en-GB" sz="1400" dirty="0">
                          <a:effectLst/>
                          <a:latin typeface="Times New Roman"/>
                          <a:ea typeface="Times New Roman"/>
                        </a:rPr>
                        <a:t>Additional handwriting</a:t>
                      </a:r>
                    </a:p>
                    <a:p>
                      <a:pPr marL="342900" lvl="0" indent="-342900">
                        <a:spcAft>
                          <a:spcPts val="0"/>
                        </a:spcAft>
                        <a:buFont typeface="Symbol"/>
                        <a:buChar char=""/>
                        <a:tabLst>
                          <a:tab pos="457200" algn="l"/>
                        </a:tabLst>
                      </a:pPr>
                      <a:r>
                        <a:rPr lang="en-GB" sz="1400" dirty="0">
                          <a:effectLst/>
                          <a:latin typeface="Times New Roman"/>
                          <a:ea typeface="Times New Roman"/>
                        </a:rPr>
                        <a:t>Small group or 1 to 1 handwriting practice</a:t>
                      </a:r>
                    </a:p>
                    <a:p>
                      <a:pPr marL="342900" lvl="0" indent="-342900">
                        <a:spcAft>
                          <a:spcPts val="0"/>
                        </a:spcAft>
                        <a:buFont typeface="Symbol"/>
                        <a:buChar char=""/>
                        <a:tabLst>
                          <a:tab pos="457200" algn="l"/>
                        </a:tabLst>
                      </a:pPr>
                      <a:r>
                        <a:rPr lang="en-GB" sz="1400" dirty="0">
                          <a:effectLst/>
                          <a:latin typeface="Times New Roman"/>
                          <a:ea typeface="Times New Roman"/>
                        </a:rPr>
                        <a:t>Fine Motor skills</a:t>
                      </a:r>
                    </a:p>
                    <a:p>
                      <a:pPr marL="342900" lvl="0" indent="-342900">
                        <a:spcAft>
                          <a:spcPts val="0"/>
                        </a:spcAft>
                        <a:buFont typeface="Symbol"/>
                        <a:buChar char=""/>
                        <a:tabLst>
                          <a:tab pos="457200" algn="l"/>
                        </a:tabLst>
                      </a:pPr>
                      <a:r>
                        <a:rPr lang="en-GB" sz="1400" dirty="0">
                          <a:effectLst/>
                          <a:latin typeface="Times New Roman"/>
                          <a:ea typeface="Times New Roman"/>
                        </a:rPr>
                        <a:t>Gross motor skills</a:t>
                      </a:r>
                    </a:p>
                    <a:p>
                      <a:pPr marL="342900" lvl="0" indent="-342900">
                        <a:spcAft>
                          <a:spcPts val="0"/>
                        </a:spcAft>
                        <a:buFont typeface="Symbol"/>
                        <a:buChar char=""/>
                        <a:tabLst>
                          <a:tab pos="457200" algn="l"/>
                        </a:tabLst>
                      </a:pPr>
                      <a:r>
                        <a:rPr lang="en-GB" sz="1400" dirty="0">
                          <a:effectLst/>
                          <a:latin typeface="Times New Roman"/>
                          <a:ea typeface="Times New Roman"/>
                        </a:rPr>
                        <a:t>Handwriting homework</a:t>
                      </a:r>
                    </a:p>
                    <a:p>
                      <a:pPr marL="342900" lvl="0" indent="-342900">
                        <a:spcAft>
                          <a:spcPts val="0"/>
                        </a:spcAft>
                        <a:buFont typeface="Symbol"/>
                        <a:buChar char=""/>
                        <a:tabLst>
                          <a:tab pos="457200" algn="l"/>
                        </a:tabLst>
                      </a:pPr>
                      <a:r>
                        <a:rPr lang="en-GB" sz="1400" dirty="0">
                          <a:effectLst/>
                          <a:latin typeface="Times New Roman"/>
                          <a:ea typeface="Times New Roman"/>
                        </a:rPr>
                        <a:t>Modified resources e.g. scissors/ writing equipment</a:t>
                      </a:r>
                    </a:p>
                    <a:p>
                      <a:pPr marL="342900" lvl="0" indent="-342900">
                        <a:spcAft>
                          <a:spcPts val="0"/>
                        </a:spcAft>
                        <a:buFont typeface="Symbol"/>
                        <a:buChar char=""/>
                        <a:tabLst>
                          <a:tab pos="457200" algn="l"/>
                        </a:tabLst>
                      </a:pPr>
                      <a:r>
                        <a:rPr lang="en-GB" sz="1400" dirty="0">
                          <a:solidFill>
                            <a:srgbClr val="99CC00"/>
                          </a:solidFill>
                          <a:effectLst/>
                          <a:latin typeface="Times New Roman"/>
                          <a:ea typeface="Times New Roman"/>
                        </a:rPr>
                        <a:t>Double handled scissors.</a:t>
                      </a:r>
                    </a:p>
                    <a:p>
                      <a:pPr marL="342900" lvl="0" indent="-342900">
                        <a:spcAft>
                          <a:spcPts val="0"/>
                        </a:spcAft>
                        <a:buFont typeface="Symbol"/>
                        <a:buChar char=""/>
                        <a:tabLst>
                          <a:tab pos="457200" algn="l"/>
                        </a:tabLst>
                      </a:pPr>
                      <a:r>
                        <a:rPr lang="en-GB" sz="1400" dirty="0">
                          <a:solidFill>
                            <a:srgbClr val="3366FF"/>
                          </a:solidFill>
                          <a:effectLst/>
                          <a:latin typeface="Times New Roman"/>
                          <a:ea typeface="Times New Roman"/>
                        </a:rPr>
                        <a:t>Use of sensory materials to write e.g. paint, chalk, sandbox, chunky pens/ pencils, grips </a:t>
                      </a:r>
                      <a:r>
                        <a:rPr lang="en-GB" sz="1400" dirty="0" err="1">
                          <a:solidFill>
                            <a:srgbClr val="3366FF"/>
                          </a:solidFill>
                          <a:effectLst/>
                          <a:latin typeface="Times New Roman"/>
                          <a:ea typeface="Times New Roman"/>
                        </a:rPr>
                        <a:t>etc</a:t>
                      </a:r>
                      <a:endParaRPr lang="en-GB"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457200" algn="l"/>
                        </a:tabLst>
                      </a:pPr>
                      <a:r>
                        <a:rPr lang="en-GB" sz="1400" dirty="0">
                          <a:effectLst/>
                          <a:latin typeface="Times New Roman"/>
                          <a:ea typeface="Times New Roman"/>
                        </a:rPr>
                        <a:t>Individual support in class during PE</a:t>
                      </a:r>
                    </a:p>
                    <a:p>
                      <a:pPr marL="342900" lvl="0" indent="-342900">
                        <a:spcAft>
                          <a:spcPts val="0"/>
                        </a:spcAft>
                        <a:buFont typeface="Symbol"/>
                        <a:buChar char=""/>
                        <a:tabLst>
                          <a:tab pos="457200" algn="l"/>
                        </a:tabLst>
                      </a:pPr>
                      <a:r>
                        <a:rPr lang="en-GB" sz="1400" dirty="0">
                          <a:effectLst/>
                          <a:latin typeface="Times New Roman"/>
                          <a:ea typeface="Times New Roman"/>
                        </a:rPr>
                        <a:t>Physiotherapy programme</a:t>
                      </a:r>
                    </a:p>
                    <a:p>
                      <a:pPr marL="342900" lvl="0" indent="-342900">
                        <a:spcAft>
                          <a:spcPts val="0"/>
                        </a:spcAft>
                        <a:buFont typeface="Symbol"/>
                        <a:buChar char=""/>
                        <a:tabLst>
                          <a:tab pos="457200" algn="l"/>
                        </a:tabLst>
                      </a:pPr>
                      <a:r>
                        <a:rPr lang="en-GB" sz="1400" dirty="0">
                          <a:effectLst/>
                          <a:latin typeface="Times New Roman"/>
                          <a:ea typeface="Times New Roman"/>
                        </a:rPr>
                        <a:t>Occupational therapy programme</a:t>
                      </a:r>
                    </a:p>
                    <a:p>
                      <a:pPr marL="342900" lvl="0" indent="-342900">
                        <a:spcAft>
                          <a:spcPts val="0"/>
                        </a:spcAft>
                        <a:buFont typeface="Symbol"/>
                        <a:buChar char=""/>
                        <a:tabLst>
                          <a:tab pos="457200" algn="l"/>
                        </a:tabLst>
                      </a:pPr>
                      <a:r>
                        <a:rPr lang="en-GB" sz="1400" dirty="0">
                          <a:effectLst/>
                          <a:latin typeface="Times New Roman"/>
                          <a:ea typeface="Times New Roman"/>
                        </a:rPr>
                        <a:t>Gross and fine motor skills programmes</a:t>
                      </a:r>
                      <a:r>
                        <a:rPr lang="en-GB" sz="1400" dirty="0">
                          <a:solidFill>
                            <a:srgbClr val="FF0000"/>
                          </a:solidFill>
                          <a:effectLst/>
                          <a:latin typeface="Times New Roman"/>
                          <a:ea typeface="Times New Roman"/>
                        </a:rPr>
                        <a:t> – </a:t>
                      </a:r>
                      <a:endParaRPr lang="en-GB" sz="1400" dirty="0">
                        <a:effectLst/>
                        <a:latin typeface="Times New Roman"/>
                        <a:ea typeface="Times New Roman"/>
                      </a:endParaRPr>
                    </a:p>
                    <a:p>
                      <a:pPr marL="342900" lvl="0" indent="-342900">
                        <a:spcAft>
                          <a:spcPts val="0"/>
                        </a:spcAft>
                        <a:buFont typeface="Symbol"/>
                        <a:buChar char=""/>
                        <a:tabLst>
                          <a:tab pos="457200" algn="l"/>
                        </a:tabLst>
                      </a:pPr>
                      <a:r>
                        <a:rPr lang="en-GB" sz="1400" dirty="0">
                          <a:effectLst/>
                          <a:latin typeface="Times New Roman"/>
                          <a:ea typeface="Times New Roman"/>
                        </a:rPr>
                        <a:t>Individual support at break times</a:t>
                      </a:r>
                    </a:p>
                    <a:p>
                      <a:pPr marL="342900" lvl="0" indent="-342900">
                        <a:spcAft>
                          <a:spcPts val="0"/>
                        </a:spcAft>
                        <a:buFont typeface="Symbol"/>
                        <a:buChar char=""/>
                        <a:tabLst>
                          <a:tab pos="457200" algn="l"/>
                        </a:tabLst>
                      </a:pPr>
                      <a:r>
                        <a:rPr lang="en-GB" sz="1400" dirty="0">
                          <a:effectLst/>
                          <a:latin typeface="Times New Roman"/>
                          <a:ea typeface="Times New Roman"/>
                        </a:rPr>
                        <a:t>Individual support throughout the day</a:t>
                      </a:r>
                    </a:p>
                    <a:p>
                      <a:pPr marL="342900" lvl="0" indent="-342900">
                        <a:spcAft>
                          <a:spcPts val="0"/>
                        </a:spcAft>
                        <a:buFont typeface="Symbol"/>
                        <a:buChar char=""/>
                        <a:tabLst>
                          <a:tab pos="457200" algn="l"/>
                        </a:tabLst>
                      </a:pPr>
                      <a:r>
                        <a:rPr lang="en-GB" sz="1400" dirty="0">
                          <a:effectLst/>
                          <a:latin typeface="Times New Roman"/>
                          <a:ea typeface="Times New Roman"/>
                        </a:rPr>
                        <a:t>CAF / TAF</a:t>
                      </a:r>
                    </a:p>
                    <a:p>
                      <a:pPr marL="342900" lvl="0" indent="-342900">
                        <a:spcAft>
                          <a:spcPts val="0"/>
                        </a:spcAft>
                        <a:buFont typeface="Symbol"/>
                        <a:buChar char=""/>
                        <a:tabLst>
                          <a:tab pos="457200" algn="l"/>
                        </a:tabLst>
                      </a:pPr>
                      <a:r>
                        <a:rPr lang="en-GB" sz="1400" dirty="0">
                          <a:solidFill>
                            <a:srgbClr val="99CC00"/>
                          </a:solidFill>
                          <a:effectLst/>
                          <a:latin typeface="Times New Roman"/>
                          <a:ea typeface="Times New Roman"/>
                        </a:rPr>
                        <a:t>Adapted equipment e.g. smaller size (toilet seat, foot rest, lowered water tray)</a:t>
                      </a:r>
                    </a:p>
                    <a:p>
                      <a:pPr marL="342900" lvl="0" indent="-342900">
                        <a:spcAft>
                          <a:spcPts val="0"/>
                        </a:spcAft>
                        <a:buFont typeface="Symbol"/>
                        <a:buChar char=""/>
                        <a:tabLst>
                          <a:tab pos="457200" algn="l"/>
                        </a:tabLst>
                      </a:pPr>
                      <a:r>
                        <a:rPr lang="en-GB" sz="1400" dirty="0">
                          <a:solidFill>
                            <a:srgbClr val="FF0000"/>
                          </a:solidFill>
                          <a:effectLst/>
                          <a:latin typeface="Times New Roman"/>
                          <a:ea typeface="Times New Roman"/>
                        </a:rPr>
                        <a:t>Daily activities </a:t>
                      </a:r>
                    </a:p>
                    <a:p>
                      <a:pPr marL="342900" lvl="0" indent="-342900">
                        <a:spcAft>
                          <a:spcPts val="0"/>
                        </a:spcAft>
                        <a:buFont typeface="Symbol"/>
                        <a:buChar char=""/>
                        <a:tabLst>
                          <a:tab pos="457200" algn="l"/>
                        </a:tabLst>
                      </a:pPr>
                      <a:r>
                        <a:rPr lang="en-GB" sz="1400" dirty="0">
                          <a:solidFill>
                            <a:srgbClr val="3366FF"/>
                          </a:solidFill>
                          <a:effectLst/>
                          <a:latin typeface="Times New Roman"/>
                          <a:ea typeface="Times New Roman"/>
                        </a:rPr>
                        <a:t>Use of large coloured keyboard</a:t>
                      </a:r>
                    </a:p>
                    <a:p>
                      <a:pPr marL="342900" lvl="0" indent="-342900">
                        <a:spcAft>
                          <a:spcPts val="0"/>
                        </a:spcAft>
                        <a:buFont typeface="Symbol"/>
                        <a:buChar char=""/>
                        <a:tabLst>
                          <a:tab pos="457200" algn="l"/>
                        </a:tabLst>
                      </a:pPr>
                      <a:r>
                        <a:rPr lang="en-GB" sz="1400" dirty="0">
                          <a:solidFill>
                            <a:srgbClr val="3366FF"/>
                          </a:solidFill>
                          <a:effectLst/>
                          <a:latin typeface="Times New Roman"/>
                          <a:ea typeface="Times New Roman"/>
                        </a:rPr>
                        <a:t>Visual sequences for changing to/from PE/break</a:t>
                      </a:r>
                      <a:endParaRPr lang="en-GB"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p:cNvSpPr/>
          <p:nvPr/>
        </p:nvSpPr>
        <p:spPr>
          <a:xfrm>
            <a:off x="8329411" y="5949207"/>
            <a:ext cx="79380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Main </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menu</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2" descr="Panshanger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76200"/>
            <a:ext cx="838200" cy="85217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
          <p:cNvSpPr txBox="1">
            <a:spLocks noChangeArrowheads="1"/>
          </p:cNvSpPr>
          <p:nvPr/>
        </p:nvSpPr>
        <p:spPr bwMode="auto">
          <a:xfrm>
            <a:off x="260443" y="5939476"/>
            <a:ext cx="7892957" cy="537524"/>
          </a:xfrm>
          <a:prstGeom prst="rect">
            <a:avLst/>
          </a:prstGeom>
          <a:solidFill>
            <a:schemeClr val="accent6">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altLang="en-US" sz="2400" dirty="0">
                <a:latin typeface="Calibri" pitchFamily="34" charset="0"/>
                <a:cs typeface="Arial" pitchFamily="34" charset="0"/>
              </a:rPr>
              <a:t>W</a:t>
            </a:r>
            <a:r>
              <a:rPr lang="en-US" altLang="en-US" sz="2400" dirty="0" smtClean="0">
                <a:latin typeface="Calibri" pitchFamily="34" charset="0"/>
                <a:cs typeface="Arial" pitchFamily="34" charset="0"/>
              </a:rPr>
              <a:t>HOLE SCHOOL   </a:t>
            </a:r>
            <a:r>
              <a:rPr kumimoji="0" lang="en-US" altLang="en-US" sz="2400" b="0" i="0" u="none" strike="noStrike" cap="none" normalizeH="0" baseline="0" dirty="0" smtClean="0">
                <a:ln>
                  <a:noFill/>
                </a:ln>
                <a:solidFill>
                  <a:srgbClr val="99CC00"/>
                </a:solidFill>
                <a:effectLst/>
                <a:latin typeface="Calibri" pitchFamily="34" charset="0"/>
                <a:cs typeface="Arial" pitchFamily="34" charset="0"/>
              </a:rPr>
              <a:t>FOUNDATION     </a:t>
            </a:r>
            <a:r>
              <a:rPr kumimoji="0" lang="en-US" altLang="en-US" sz="2400" b="0" i="0" u="none" strike="noStrike" cap="none" normalizeH="0" baseline="0" dirty="0" smtClean="0">
                <a:ln>
                  <a:noFill/>
                </a:ln>
                <a:solidFill>
                  <a:srgbClr val="FF0000"/>
                </a:solidFill>
                <a:effectLst/>
                <a:latin typeface="Calibri" pitchFamily="34" charset="0"/>
                <a:cs typeface="Arial" pitchFamily="34" charset="0"/>
              </a:rPr>
              <a:t>KS1   </a:t>
            </a:r>
            <a:r>
              <a:rPr kumimoji="0" lang="en-US" altLang="en-US" sz="2400" b="0" i="0" u="none" strike="noStrike" cap="none" normalizeH="0" baseline="0" dirty="0" smtClean="0">
                <a:ln>
                  <a:noFill/>
                </a:ln>
                <a:solidFill>
                  <a:schemeClr val="accent1">
                    <a:lumMod val="75000"/>
                  </a:schemeClr>
                </a:solidFill>
                <a:effectLst/>
                <a:latin typeface="Calibri" pitchFamily="34" charset="0"/>
                <a:cs typeface="Arial" pitchFamily="34" charset="0"/>
              </a:rPr>
              <a:t>KS2 lower   </a:t>
            </a:r>
            <a:r>
              <a:rPr kumimoji="0" lang="en-US" altLang="en-US" sz="2400" b="0" i="0" u="none" strike="noStrike" cap="none" normalizeH="0" baseline="0" dirty="0" smtClean="0">
                <a:ln>
                  <a:noFill/>
                </a:ln>
                <a:solidFill>
                  <a:srgbClr val="FF33CC"/>
                </a:solidFill>
                <a:effectLst/>
                <a:latin typeface="Calibri" pitchFamily="34" charset="0"/>
                <a:cs typeface="Arial" pitchFamily="34" charset="0"/>
              </a:rPr>
              <a:t>KS2 Upper   </a:t>
            </a:r>
          </a:p>
        </p:txBody>
      </p:sp>
    </p:spTree>
    <p:extLst>
      <p:ext uri="{BB962C8B-B14F-4D97-AF65-F5344CB8AC3E}">
        <p14:creationId xmlns:p14="http://schemas.microsoft.com/office/powerpoint/2010/main" val="2135446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800</TotalTime>
  <Words>3032</Words>
  <Application>Microsoft Office PowerPoint</Application>
  <PresentationFormat>On-screen Show (4:3)</PresentationFormat>
  <Paragraphs>562</Paragraphs>
  <Slides>27</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Calibri</vt:lpstr>
      <vt:lpstr>Cambria</vt:lpstr>
      <vt:lpstr>Comic Sans MS</vt:lpstr>
      <vt:lpstr>Lucida Sans Unicode</vt:lpstr>
      <vt:lpstr>Segoe UI Semibold</vt:lpstr>
      <vt:lpstr>Symbol</vt:lpstr>
      <vt:lpstr>Times New Roman</vt:lpstr>
      <vt:lpstr>Trebuchet MS</vt:lpstr>
      <vt:lpstr>Wingdings</vt:lpstr>
      <vt:lpstr>Wingdings 3</vt:lpstr>
      <vt:lpstr>Facet</vt:lpstr>
      <vt:lpstr>Panshanger Primary School SEND Information Report Click on the links below</vt:lpstr>
      <vt:lpstr>1. Types of SEND we provide for:</vt:lpstr>
      <vt:lpstr>PowerPoint Presentation</vt:lpstr>
      <vt:lpstr>PowerPoint Presentation</vt:lpstr>
      <vt:lpstr>1. Types of SEND provision</vt:lpstr>
      <vt:lpstr>Area of Need: Cognition and Learning</vt:lpstr>
      <vt:lpstr>Area of Need: Communication and Interaction</vt:lpstr>
      <vt:lpstr>Area of Need: Social, Emotional and Mental Health Difficulties  </vt:lpstr>
      <vt:lpstr>Area of Need: Sensory and/or Physical Needs </vt:lpstr>
      <vt:lpstr>3. Contacting the SENDCo.</vt:lpstr>
      <vt:lpstr>3. Contacting the SENDCo, if you have a Concern.</vt:lpstr>
      <vt:lpstr>4. Teaching pupils with SEND</vt:lpstr>
      <vt:lpstr>4. Teaching pupils with SEND - Differentiation</vt:lpstr>
      <vt:lpstr>PowerPoint Presentation</vt:lpstr>
      <vt:lpstr>PowerPoint Presentation</vt:lpstr>
      <vt:lpstr>7. Assessing and reviewing pupil progress.</vt:lpstr>
      <vt:lpstr>8. Consulting with parents and young people.</vt:lpstr>
      <vt:lpstr>PowerPoint Presentation</vt:lpstr>
      <vt:lpstr>PowerPoint Presentation</vt:lpstr>
      <vt:lpstr>11. Preparing for the next step</vt:lpstr>
      <vt:lpstr>12. Evaluating Provision.</vt:lpstr>
      <vt:lpstr>13.  External Specialist Support </vt:lpstr>
      <vt:lpstr>PowerPoint Presentation</vt:lpstr>
      <vt:lpstr>15.  What next?</vt:lpstr>
      <vt:lpstr>16. Commonly asked questions:</vt:lpstr>
      <vt:lpstr>16. Commonly asked questions cont:</vt:lpstr>
      <vt:lpstr>17. Complaints Procedure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Rosemary Napthine</dc:creator>
  <cp:lastModifiedBy>Amanda Reed</cp:lastModifiedBy>
  <cp:revision>76</cp:revision>
  <dcterms:created xsi:type="dcterms:W3CDTF">2015-06-19T21:44:55Z</dcterms:created>
  <dcterms:modified xsi:type="dcterms:W3CDTF">2024-02-28T16:40:33Z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2014-12-12T00:00:00Z</vt:filetime>
  </property>
  <property fmtid="{D5CDD505-2E9C-101B-9397-08002B2CF9AE}" pid="3" name="Creator">
    <vt:lpwstr>Microsoft® PowerPoint® 2010</vt:lpwstr>
  </property>
  <property fmtid="{D5CDD505-2E9C-101B-9397-08002B2CF9AE}" pid="4" name="LastSaved">
    <vt:filetime>2015-06-19T00:00:00Z</vt:filetime>
  </property>
</Properties>
</file>